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07" r:id="rId3"/>
    <p:sldId id="260" r:id="rId4"/>
    <p:sldId id="341" r:id="rId5"/>
    <p:sldId id="321" r:id="rId6"/>
    <p:sldId id="340" r:id="rId7"/>
    <p:sldId id="339" r:id="rId8"/>
    <p:sldId id="338" r:id="rId9"/>
    <p:sldId id="324" r:id="rId10"/>
    <p:sldId id="329" r:id="rId11"/>
    <p:sldId id="330" r:id="rId12"/>
    <p:sldId id="345" r:id="rId13"/>
    <p:sldId id="317" r:id="rId14"/>
    <p:sldId id="322" r:id="rId15"/>
    <p:sldId id="323" r:id="rId16"/>
    <p:sldId id="318" r:id="rId17"/>
    <p:sldId id="312" r:id="rId18"/>
    <p:sldId id="314" r:id="rId19"/>
    <p:sldId id="319" r:id="rId20"/>
    <p:sldId id="320" r:id="rId21"/>
    <p:sldId id="326" r:id="rId22"/>
    <p:sldId id="316" r:id="rId23"/>
    <p:sldId id="310" r:id="rId24"/>
    <p:sldId id="311" r:id="rId25"/>
    <p:sldId id="342" r:id="rId26"/>
    <p:sldId id="343" r:id="rId27"/>
    <p:sldId id="337" r:id="rId28"/>
    <p:sldId id="344" r:id="rId29"/>
    <p:sldId id="346" r:id="rId30"/>
    <p:sldId id="277" r:id="rId31"/>
    <p:sldId id="327" r:id="rId32"/>
    <p:sldId id="271" r:id="rId33"/>
    <p:sldId id="309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CCFF66"/>
    <a:srgbClr val="FFCC00"/>
    <a:srgbClr val="CCCC00"/>
    <a:srgbClr val="E46C0A"/>
    <a:srgbClr val="C00000"/>
    <a:srgbClr val="000000"/>
    <a:srgbClr val="B7DEE8"/>
    <a:srgbClr val="4F81BD"/>
    <a:srgbClr val="8EB4E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 autoAdjust="0"/>
    <p:restoredTop sz="91333" autoAdjust="0"/>
  </p:normalViewPr>
  <p:slideViewPr>
    <p:cSldViewPr>
      <p:cViewPr varScale="1">
        <p:scale>
          <a:sx n="79" d="100"/>
          <a:sy n="79" d="100"/>
        </p:scale>
        <p:origin x="-5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ln>
          <a:noFill/>
        </a:ln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rgbClr val="C0000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rgbClr val="92D05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D6DC753A-24CA-4DA0-A249-28E677FFA508}" type="presOf" srcId="{77B7AA5D-1BAE-42CC-95E8-BC4BF3625DC5}" destId="{A0796FFE-2FFC-4350-AAFC-0721538956C7}" srcOrd="0" destOrd="0" presId="urn:microsoft.com/office/officeart/2005/8/layout/cycle2"/>
    <dgm:cxn modelId="{ADE068CB-BA24-40B3-AC82-6DDCBC633427}" type="presOf" srcId="{A58ABFC4-AAC2-45EE-B853-4519F882AC60}" destId="{5199CF01-4175-469D-A610-F8A51354E279}" srcOrd="0" destOrd="0" presId="urn:microsoft.com/office/officeart/2005/8/layout/cycle2"/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D6337529-7D40-4D79-BF21-03B6A93EE7F2}" type="presOf" srcId="{6AB57945-21FE-4DAA-9267-768B26F159C8}" destId="{D858CC63-FDA9-41B5-9BCA-E3B9BD08E6F8}" srcOrd="0" destOrd="0" presId="urn:microsoft.com/office/officeart/2005/8/layout/cycle2"/>
    <dgm:cxn modelId="{5C1622BD-F2FF-4D95-B77A-EA08005CD024}" type="presOf" srcId="{E87B7443-DA89-46D7-8D0F-6C1FC7607CEC}" destId="{53AB4AD5-A91F-4291-A4D0-400A7C74566A}" srcOrd="1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EE7EBCD2-CF3D-4271-BD02-28D7D03C4BB6}" type="presOf" srcId="{1C746CA6-E401-45F5-93DF-FBD67BC4341E}" destId="{91B85A1E-F11D-439A-ABF6-94584336FE97}" srcOrd="1" destOrd="0" presId="urn:microsoft.com/office/officeart/2005/8/layout/cycle2"/>
    <dgm:cxn modelId="{540238CA-74BA-4087-82DC-35BE3068D2D1}" type="presOf" srcId="{59AA8155-1476-477A-A0D4-D66E9BF570A0}" destId="{80E5F765-8025-4925-B173-12DEA301D2D0}" srcOrd="0" destOrd="0" presId="urn:microsoft.com/office/officeart/2005/8/layout/cycle2"/>
    <dgm:cxn modelId="{85A469AD-3A0F-4737-86D0-4104F2C593EA}" type="presOf" srcId="{E87B7443-DA89-46D7-8D0F-6C1FC7607CEC}" destId="{D41BA88B-D09A-4C67-A21F-80E557512446}" srcOrd="0" destOrd="0" presId="urn:microsoft.com/office/officeart/2005/8/layout/cycle2"/>
    <dgm:cxn modelId="{A3E345EF-8014-4178-881E-C38AECB2EF21}" type="presOf" srcId="{A58ABFC4-AAC2-45EE-B853-4519F882AC60}" destId="{D0EA0D1C-DC38-446D-B7A9-00CA0B700E95}" srcOrd="1" destOrd="0" presId="urn:microsoft.com/office/officeart/2005/8/layout/cycle2"/>
    <dgm:cxn modelId="{8A41FF88-EC29-49C6-937C-D26CE94CE04C}" type="presOf" srcId="{1C746CA6-E401-45F5-93DF-FBD67BC4341E}" destId="{6E5CA4AB-B725-4832-A340-491C2A5BFE80}" srcOrd="0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7F1A56C2-C7E7-4C2F-87A3-C3A8F50CB90E}" type="presOf" srcId="{EE59802F-1273-4CBC-BF35-501DD204D45E}" destId="{CDF8E9C6-2A98-4F42-9BB1-17609B27AF5A}" srcOrd="0" destOrd="0" presId="urn:microsoft.com/office/officeart/2005/8/layout/cycle2"/>
    <dgm:cxn modelId="{8DF711EC-BDDB-4D7D-AFB1-C87205BE9277}" type="presParOf" srcId="{80E5F765-8025-4925-B173-12DEA301D2D0}" destId="{D858CC63-FDA9-41B5-9BCA-E3B9BD08E6F8}" srcOrd="0" destOrd="0" presId="urn:microsoft.com/office/officeart/2005/8/layout/cycle2"/>
    <dgm:cxn modelId="{2E43935F-D2D3-4C4D-A28E-B4784B68DB10}" type="presParOf" srcId="{80E5F765-8025-4925-B173-12DEA301D2D0}" destId="{6E5CA4AB-B725-4832-A340-491C2A5BFE80}" srcOrd="1" destOrd="0" presId="urn:microsoft.com/office/officeart/2005/8/layout/cycle2"/>
    <dgm:cxn modelId="{51D8345B-8789-48CA-A9BF-100020F85A60}" type="presParOf" srcId="{6E5CA4AB-B725-4832-A340-491C2A5BFE80}" destId="{91B85A1E-F11D-439A-ABF6-94584336FE97}" srcOrd="0" destOrd="0" presId="urn:microsoft.com/office/officeart/2005/8/layout/cycle2"/>
    <dgm:cxn modelId="{6014A93F-0948-4C52-A998-4999445D54DA}" type="presParOf" srcId="{80E5F765-8025-4925-B173-12DEA301D2D0}" destId="{A0796FFE-2FFC-4350-AAFC-0721538956C7}" srcOrd="2" destOrd="0" presId="urn:microsoft.com/office/officeart/2005/8/layout/cycle2"/>
    <dgm:cxn modelId="{4CBFB9AD-6BC1-4E4E-A83E-36B59A2458EE}" type="presParOf" srcId="{80E5F765-8025-4925-B173-12DEA301D2D0}" destId="{D41BA88B-D09A-4C67-A21F-80E557512446}" srcOrd="3" destOrd="0" presId="urn:microsoft.com/office/officeart/2005/8/layout/cycle2"/>
    <dgm:cxn modelId="{91701676-7B1C-4C37-8B14-19CCCAC64C41}" type="presParOf" srcId="{D41BA88B-D09A-4C67-A21F-80E557512446}" destId="{53AB4AD5-A91F-4291-A4D0-400A7C74566A}" srcOrd="0" destOrd="0" presId="urn:microsoft.com/office/officeart/2005/8/layout/cycle2"/>
    <dgm:cxn modelId="{20D7CB6E-C5FA-4373-A974-90CFCB58DE86}" type="presParOf" srcId="{80E5F765-8025-4925-B173-12DEA301D2D0}" destId="{CDF8E9C6-2A98-4F42-9BB1-17609B27AF5A}" srcOrd="4" destOrd="0" presId="urn:microsoft.com/office/officeart/2005/8/layout/cycle2"/>
    <dgm:cxn modelId="{C93D1699-AFD3-4716-8A0A-F67FA6C28BA5}" type="presParOf" srcId="{80E5F765-8025-4925-B173-12DEA301D2D0}" destId="{5199CF01-4175-469D-A610-F8A51354E279}" srcOrd="5" destOrd="0" presId="urn:microsoft.com/office/officeart/2005/8/layout/cycle2"/>
    <dgm:cxn modelId="{455AB270-CEFA-4550-A879-A8C05565201C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ln>
          <a:noFill/>
        </a:ln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rgbClr val="C0000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rgbClr val="92D05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DB8732E1-D22E-4D0E-A63C-CA9FFD05A087}" type="presOf" srcId="{E87B7443-DA89-46D7-8D0F-6C1FC7607CEC}" destId="{D41BA88B-D09A-4C67-A21F-80E557512446}" srcOrd="0" destOrd="0" presId="urn:microsoft.com/office/officeart/2005/8/layout/cycle2"/>
    <dgm:cxn modelId="{2AA63EB6-6907-475D-80BB-9DE173A9CCF0}" type="presOf" srcId="{A58ABFC4-AAC2-45EE-B853-4519F882AC60}" destId="{5199CF01-4175-469D-A610-F8A51354E279}" srcOrd="0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7D8B8853-5541-4B8A-9DA4-0FC893364317}" type="presOf" srcId="{1C746CA6-E401-45F5-93DF-FBD67BC4341E}" destId="{6E5CA4AB-B725-4832-A340-491C2A5BFE80}" srcOrd="0" destOrd="0" presId="urn:microsoft.com/office/officeart/2005/8/layout/cycle2"/>
    <dgm:cxn modelId="{FE4FF29D-D626-4076-AB51-581A670F4A34}" type="presOf" srcId="{A58ABFC4-AAC2-45EE-B853-4519F882AC60}" destId="{D0EA0D1C-DC38-446D-B7A9-00CA0B700E95}" srcOrd="1" destOrd="0" presId="urn:microsoft.com/office/officeart/2005/8/layout/cycle2"/>
    <dgm:cxn modelId="{3D749ECC-AE77-4437-91F3-71EAC69FD5D6}" type="presOf" srcId="{1C746CA6-E401-45F5-93DF-FBD67BC4341E}" destId="{91B85A1E-F11D-439A-ABF6-94584336FE97}" srcOrd="1" destOrd="0" presId="urn:microsoft.com/office/officeart/2005/8/layout/cycle2"/>
    <dgm:cxn modelId="{B5B5F6D2-55EE-4DAF-B2C8-2E7D8712351E}" type="presOf" srcId="{E87B7443-DA89-46D7-8D0F-6C1FC7607CEC}" destId="{53AB4AD5-A91F-4291-A4D0-400A7C74566A}" srcOrd="1" destOrd="0" presId="urn:microsoft.com/office/officeart/2005/8/layout/cycle2"/>
    <dgm:cxn modelId="{B00EAB1C-8A18-4665-963C-51E4AA0E82AE}" type="presOf" srcId="{6AB57945-21FE-4DAA-9267-768B26F159C8}" destId="{D858CC63-FDA9-41B5-9BCA-E3B9BD08E6F8}" srcOrd="0" destOrd="0" presId="urn:microsoft.com/office/officeart/2005/8/layout/cycle2"/>
    <dgm:cxn modelId="{337CB01F-5C7D-4740-B03C-24A74E6B8AA6}" type="presOf" srcId="{77B7AA5D-1BAE-42CC-95E8-BC4BF3625DC5}" destId="{A0796FFE-2FFC-4350-AAFC-0721538956C7}" srcOrd="0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7540B235-76C3-49D5-A847-BF34FD769B0A}" type="presOf" srcId="{59AA8155-1476-477A-A0D4-D66E9BF570A0}" destId="{80E5F765-8025-4925-B173-12DEA301D2D0}" srcOrd="0" destOrd="0" presId="urn:microsoft.com/office/officeart/2005/8/layout/cycle2"/>
    <dgm:cxn modelId="{CEA3A991-FF89-4808-BB6D-14697EB65B83}" type="presOf" srcId="{EE59802F-1273-4CBC-BF35-501DD204D45E}" destId="{CDF8E9C6-2A98-4F42-9BB1-17609B27AF5A}" srcOrd="0" destOrd="0" presId="urn:microsoft.com/office/officeart/2005/8/layout/cycle2"/>
    <dgm:cxn modelId="{083CAFE2-6E79-4135-82F9-E92D901E8EE0}" type="presParOf" srcId="{80E5F765-8025-4925-B173-12DEA301D2D0}" destId="{D858CC63-FDA9-41B5-9BCA-E3B9BD08E6F8}" srcOrd="0" destOrd="0" presId="urn:microsoft.com/office/officeart/2005/8/layout/cycle2"/>
    <dgm:cxn modelId="{5D2682CA-A52A-4AE4-908D-0B5C2F75B64A}" type="presParOf" srcId="{80E5F765-8025-4925-B173-12DEA301D2D0}" destId="{6E5CA4AB-B725-4832-A340-491C2A5BFE80}" srcOrd="1" destOrd="0" presId="urn:microsoft.com/office/officeart/2005/8/layout/cycle2"/>
    <dgm:cxn modelId="{BA9FB72C-DD3E-4C87-AA15-10926EAF6617}" type="presParOf" srcId="{6E5CA4AB-B725-4832-A340-491C2A5BFE80}" destId="{91B85A1E-F11D-439A-ABF6-94584336FE97}" srcOrd="0" destOrd="0" presId="urn:microsoft.com/office/officeart/2005/8/layout/cycle2"/>
    <dgm:cxn modelId="{C357985F-48C6-4702-B1C4-CD7D78A412CA}" type="presParOf" srcId="{80E5F765-8025-4925-B173-12DEA301D2D0}" destId="{A0796FFE-2FFC-4350-AAFC-0721538956C7}" srcOrd="2" destOrd="0" presId="urn:microsoft.com/office/officeart/2005/8/layout/cycle2"/>
    <dgm:cxn modelId="{17F73933-4370-496F-8572-7E7BBAD7ADAD}" type="presParOf" srcId="{80E5F765-8025-4925-B173-12DEA301D2D0}" destId="{D41BA88B-D09A-4C67-A21F-80E557512446}" srcOrd="3" destOrd="0" presId="urn:microsoft.com/office/officeart/2005/8/layout/cycle2"/>
    <dgm:cxn modelId="{B925A8C2-9316-46A5-B06F-6EF35C39179C}" type="presParOf" srcId="{D41BA88B-D09A-4C67-A21F-80E557512446}" destId="{53AB4AD5-A91F-4291-A4D0-400A7C74566A}" srcOrd="0" destOrd="0" presId="urn:microsoft.com/office/officeart/2005/8/layout/cycle2"/>
    <dgm:cxn modelId="{111A9ED0-3BB3-428D-8BA7-0D3D2D1EA26A}" type="presParOf" srcId="{80E5F765-8025-4925-B173-12DEA301D2D0}" destId="{CDF8E9C6-2A98-4F42-9BB1-17609B27AF5A}" srcOrd="4" destOrd="0" presId="urn:microsoft.com/office/officeart/2005/8/layout/cycle2"/>
    <dgm:cxn modelId="{1F512B67-3609-4E11-9BBD-9B49FBF1BFC2}" type="presParOf" srcId="{80E5F765-8025-4925-B173-12DEA301D2D0}" destId="{5199CF01-4175-469D-A610-F8A51354E279}" srcOrd="5" destOrd="0" presId="urn:microsoft.com/office/officeart/2005/8/layout/cycle2"/>
    <dgm:cxn modelId="{142526C5-BD7C-4C4F-A8E6-B50AB777C8F9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2EC4D-71EB-4E2A-A07A-E8C551445844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C3C04EE5-E0F1-4EBD-AC55-1758EA753BE5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Requisitos</a:t>
          </a:r>
          <a:endParaRPr lang="pt-BR" sz="1400" b="1" dirty="0">
            <a:solidFill>
              <a:schemeClr val="bg1"/>
            </a:solidFill>
          </a:endParaRPr>
        </a:p>
      </dgm:t>
    </dgm:pt>
    <dgm:pt modelId="{CC5CC6C6-011C-4902-A72D-07E77E81DE99}" type="parTrans" cxnId="{DFC19EC8-3807-4594-BED9-298751F0C4BE}">
      <dgm:prSet/>
      <dgm:spPr/>
      <dgm:t>
        <a:bodyPr/>
        <a:lstStyle/>
        <a:p>
          <a:endParaRPr lang="pt-BR" sz="2400" b="1"/>
        </a:p>
      </dgm:t>
    </dgm:pt>
    <dgm:pt modelId="{28DF3F00-E365-476E-83E6-F73988459B15}" type="sibTrans" cxnId="{DFC19EC8-3807-4594-BED9-298751F0C4BE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2400" b="1"/>
        </a:p>
      </dgm:t>
    </dgm:pt>
    <dgm:pt modelId="{A291144C-E9BA-4232-99EA-B3A380E21F4C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A&amp;P</a:t>
          </a:r>
          <a:endParaRPr lang="pt-BR" sz="1400" b="1" dirty="0">
            <a:solidFill>
              <a:schemeClr val="bg1"/>
            </a:solidFill>
          </a:endParaRPr>
        </a:p>
      </dgm:t>
    </dgm:pt>
    <dgm:pt modelId="{F353B023-A25F-48A9-B548-F1224C32C0E7}" type="parTrans" cxnId="{10EBFE4C-FADC-4D54-A352-9A2B31744EE8}">
      <dgm:prSet/>
      <dgm:spPr/>
      <dgm:t>
        <a:bodyPr/>
        <a:lstStyle/>
        <a:p>
          <a:endParaRPr lang="pt-BR" sz="2400" b="1"/>
        </a:p>
      </dgm:t>
    </dgm:pt>
    <dgm:pt modelId="{51ED53D6-2C53-4D92-A712-7026C257D8FD}" type="sibTrans" cxnId="{10EBFE4C-FADC-4D54-A352-9A2B31744EE8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2400" b="1"/>
        </a:p>
      </dgm:t>
    </dgm:pt>
    <dgm:pt modelId="{1838AF4E-B5F8-4DB8-A5BF-2820061A8088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Implem.</a:t>
          </a:r>
          <a:endParaRPr lang="pt-BR" sz="1400" b="1" dirty="0">
            <a:solidFill>
              <a:schemeClr val="bg1"/>
            </a:solidFill>
          </a:endParaRPr>
        </a:p>
      </dgm:t>
    </dgm:pt>
    <dgm:pt modelId="{02D56710-3563-4E43-9864-5F00FF3A6566}" type="parTrans" cxnId="{7D85B4E9-7BEA-4024-8B18-3AE4B9B92589}">
      <dgm:prSet/>
      <dgm:spPr/>
      <dgm:t>
        <a:bodyPr/>
        <a:lstStyle/>
        <a:p>
          <a:endParaRPr lang="pt-BR" sz="2400" b="1"/>
        </a:p>
      </dgm:t>
    </dgm:pt>
    <dgm:pt modelId="{98E633AF-7C72-47CE-89FC-DBC082014907}" type="sibTrans" cxnId="{7D85B4E9-7BEA-4024-8B18-3AE4B9B9258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2400" b="1"/>
        </a:p>
      </dgm:t>
    </dgm:pt>
    <dgm:pt modelId="{E8CE4977-E9D0-47A6-A034-C5216E01690A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Testes</a:t>
          </a:r>
          <a:endParaRPr lang="pt-BR" sz="1400" b="1" dirty="0">
            <a:solidFill>
              <a:schemeClr val="bg1"/>
            </a:solidFill>
          </a:endParaRPr>
        </a:p>
      </dgm:t>
    </dgm:pt>
    <dgm:pt modelId="{45F7745E-0B18-4595-B407-07B9D09FCFFC}" type="parTrans" cxnId="{59C65917-BD02-4686-B927-2F0B8E44E848}">
      <dgm:prSet/>
      <dgm:spPr/>
      <dgm:t>
        <a:bodyPr/>
        <a:lstStyle/>
        <a:p>
          <a:endParaRPr lang="pt-BR" sz="2400" b="1"/>
        </a:p>
      </dgm:t>
    </dgm:pt>
    <dgm:pt modelId="{85C29602-9475-4435-923D-79DFBC63EBC4}" type="sibTrans" cxnId="{59C65917-BD02-4686-B927-2F0B8E44E848}">
      <dgm:prSet/>
      <dgm:spPr/>
      <dgm:t>
        <a:bodyPr/>
        <a:lstStyle/>
        <a:p>
          <a:endParaRPr lang="pt-BR" sz="2400" b="1"/>
        </a:p>
      </dgm:t>
    </dgm:pt>
    <dgm:pt modelId="{753741C6-5893-411B-877B-F7F87EF83239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Negócios</a:t>
          </a:r>
          <a:endParaRPr lang="pt-BR" sz="1400" b="1" dirty="0">
            <a:solidFill>
              <a:schemeClr val="bg1"/>
            </a:solidFill>
          </a:endParaRPr>
        </a:p>
      </dgm:t>
    </dgm:pt>
    <dgm:pt modelId="{6E736B6F-D248-4A79-8F30-7D7E5E3FD2E8}" type="parTrans" cxnId="{A269030C-C5CE-4BD5-92F9-3FC6DBE3C001}">
      <dgm:prSet/>
      <dgm:spPr/>
      <dgm:t>
        <a:bodyPr/>
        <a:lstStyle/>
        <a:p>
          <a:endParaRPr lang="pt-BR" sz="1200" b="1"/>
        </a:p>
      </dgm:t>
    </dgm:pt>
    <dgm:pt modelId="{764E0F53-59B4-415F-85BD-6D86A094CFB3}" type="sibTrans" cxnId="{A269030C-C5CE-4BD5-92F9-3FC6DBE3C001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1200" b="1"/>
        </a:p>
      </dgm:t>
    </dgm:pt>
    <dgm:pt modelId="{FC426955-77BD-4329-B9C0-E0D1E9AEC572}" type="pres">
      <dgm:prSet presAssocID="{4AE2EC4D-71EB-4E2A-A07A-E8C551445844}" presName="linearFlow" presStyleCnt="0">
        <dgm:presLayoutVars>
          <dgm:resizeHandles val="exact"/>
        </dgm:presLayoutVars>
      </dgm:prSet>
      <dgm:spPr/>
    </dgm:pt>
    <dgm:pt modelId="{2EC96772-4F2A-4B3A-AFE0-ED19D9D0114F}" type="pres">
      <dgm:prSet presAssocID="{753741C6-5893-411B-877B-F7F87EF83239}" presName="node" presStyleLbl="node1" presStyleIdx="0" presStyleCnt="5">
        <dgm:presLayoutVars>
          <dgm:bulletEnabled val="1"/>
        </dgm:presLayoutVars>
      </dgm:prSet>
      <dgm:spPr/>
    </dgm:pt>
    <dgm:pt modelId="{21B22C89-8A17-4E8B-A4A3-2B0F8B9CDAD2}" type="pres">
      <dgm:prSet presAssocID="{764E0F53-59B4-415F-85BD-6D86A094CFB3}" presName="sibTrans" presStyleLbl="sibTrans2D1" presStyleIdx="0" presStyleCnt="4"/>
      <dgm:spPr/>
    </dgm:pt>
    <dgm:pt modelId="{20FFE22A-389F-4511-B8C1-D5DA25A3BF6F}" type="pres">
      <dgm:prSet presAssocID="{764E0F53-59B4-415F-85BD-6D86A094CFB3}" presName="connectorText" presStyleLbl="sibTrans2D1" presStyleIdx="0" presStyleCnt="4"/>
      <dgm:spPr/>
    </dgm:pt>
    <dgm:pt modelId="{192ADE4E-CB53-44A4-8CEB-133B92AFEC7D}" type="pres">
      <dgm:prSet presAssocID="{C3C04EE5-E0F1-4EBD-AC55-1758EA753BE5}" presName="node" presStyleLbl="node1" presStyleIdx="1" presStyleCnt="5">
        <dgm:presLayoutVars>
          <dgm:bulletEnabled val="1"/>
        </dgm:presLayoutVars>
      </dgm:prSet>
      <dgm:spPr/>
    </dgm:pt>
    <dgm:pt modelId="{09CC0495-3413-4C1C-B03C-423F0898C4A5}" type="pres">
      <dgm:prSet presAssocID="{28DF3F00-E365-476E-83E6-F73988459B15}" presName="sibTrans" presStyleLbl="sibTrans2D1" presStyleIdx="1" presStyleCnt="4"/>
      <dgm:spPr/>
    </dgm:pt>
    <dgm:pt modelId="{02D1EB2B-E170-4484-B907-9B0DF5C5F67E}" type="pres">
      <dgm:prSet presAssocID="{28DF3F00-E365-476E-83E6-F73988459B15}" presName="connectorText" presStyleLbl="sibTrans2D1" presStyleIdx="1" presStyleCnt="4"/>
      <dgm:spPr/>
    </dgm:pt>
    <dgm:pt modelId="{D5E41868-9140-4AA6-ADE9-8628BD8B0F1C}" type="pres">
      <dgm:prSet presAssocID="{A291144C-E9BA-4232-99EA-B3A380E21F4C}" presName="node" presStyleLbl="node1" presStyleIdx="2" presStyleCnt="5">
        <dgm:presLayoutVars>
          <dgm:bulletEnabled val="1"/>
        </dgm:presLayoutVars>
      </dgm:prSet>
      <dgm:spPr/>
    </dgm:pt>
    <dgm:pt modelId="{1B49ACDB-56A3-4ACE-93E6-C408E6AB4863}" type="pres">
      <dgm:prSet presAssocID="{51ED53D6-2C53-4D92-A712-7026C257D8FD}" presName="sibTrans" presStyleLbl="sibTrans2D1" presStyleIdx="2" presStyleCnt="4"/>
      <dgm:spPr/>
    </dgm:pt>
    <dgm:pt modelId="{6C4F7364-8C85-4890-8BDF-3865339AF86D}" type="pres">
      <dgm:prSet presAssocID="{51ED53D6-2C53-4D92-A712-7026C257D8FD}" presName="connectorText" presStyleLbl="sibTrans2D1" presStyleIdx="2" presStyleCnt="4"/>
      <dgm:spPr/>
    </dgm:pt>
    <dgm:pt modelId="{FDA30F48-E287-4218-BF48-27C8441673AC}" type="pres">
      <dgm:prSet presAssocID="{1838AF4E-B5F8-4DB8-A5BF-2820061A8088}" presName="node" presStyleLbl="node1" presStyleIdx="3" presStyleCnt="5">
        <dgm:presLayoutVars>
          <dgm:bulletEnabled val="1"/>
        </dgm:presLayoutVars>
      </dgm:prSet>
      <dgm:spPr/>
    </dgm:pt>
    <dgm:pt modelId="{B67111B0-AC45-4DE9-80E5-ABB70EC128A1}" type="pres">
      <dgm:prSet presAssocID="{98E633AF-7C72-47CE-89FC-DBC082014907}" presName="sibTrans" presStyleLbl="sibTrans2D1" presStyleIdx="3" presStyleCnt="4"/>
      <dgm:spPr/>
    </dgm:pt>
    <dgm:pt modelId="{D855AC42-D2AB-4E8F-A746-7D567B20858B}" type="pres">
      <dgm:prSet presAssocID="{98E633AF-7C72-47CE-89FC-DBC082014907}" presName="connectorText" presStyleLbl="sibTrans2D1" presStyleIdx="3" presStyleCnt="4"/>
      <dgm:spPr/>
    </dgm:pt>
    <dgm:pt modelId="{9180510B-2FDD-46B8-9E9B-55E002A653C8}" type="pres">
      <dgm:prSet presAssocID="{E8CE4977-E9D0-47A6-A034-C5216E01690A}" presName="node" presStyleLbl="node1" presStyleIdx="4" presStyleCnt="5">
        <dgm:presLayoutVars>
          <dgm:bulletEnabled val="1"/>
        </dgm:presLayoutVars>
      </dgm:prSet>
      <dgm:spPr/>
    </dgm:pt>
  </dgm:ptLst>
  <dgm:cxnLst>
    <dgm:cxn modelId="{1A91ADFA-1BE9-4C71-BAD1-81C21E4E0072}" type="presOf" srcId="{51ED53D6-2C53-4D92-A712-7026C257D8FD}" destId="{1B49ACDB-56A3-4ACE-93E6-C408E6AB4863}" srcOrd="0" destOrd="0" presId="urn:microsoft.com/office/officeart/2005/8/layout/process2"/>
    <dgm:cxn modelId="{DFC19EC8-3807-4594-BED9-298751F0C4BE}" srcId="{4AE2EC4D-71EB-4E2A-A07A-E8C551445844}" destId="{C3C04EE5-E0F1-4EBD-AC55-1758EA753BE5}" srcOrd="1" destOrd="0" parTransId="{CC5CC6C6-011C-4902-A72D-07E77E81DE99}" sibTransId="{28DF3F00-E365-476E-83E6-F73988459B15}"/>
    <dgm:cxn modelId="{10EBFE4C-FADC-4D54-A352-9A2B31744EE8}" srcId="{4AE2EC4D-71EB-4E2A-A07A-E8C551445844}" destId="{A291144C-E9BA-4232-99EA-B3A380E21F4C}" srcOrd="2" destOrd="0" parTransId="{F353B023-A25F-48A9-B548-F1224C32C0E7}" sibTransId="{51ED53D6-2C53-4D92-A712-7026C257D8FD}"/>
    <dgm:cxn modelId="{C9B8F31F-A629-45D5-BE61-9B3F537BD480}" type="presOf" srcId="{4AE2EC4D-71EB-4E2A-A07A-E8C551445844}" destId="{FC426955-77BD-4329-B9C0-E0D1E9AEC572}" srcOrd="0" destOrd="0" presId="urn:microsoft.com/office/officeart/2005/8/layout/process2"/>
    <dgm:cxn modelId="{9FBE5EF1-2FC7-44DB-93B0-5B571BFBD699}" type="presOf" srcId="{28DF3F00-E365-476E-83E6-F73988459B15}" destId="{09CC0495-3413-4C1C-B03C-423F0898C4A5}" srcOrd="0" destOrd="0" presId="urn:microsoft.com/office/officeart/2005/8/layout/process2"/>
    <dgm:cxn modelId="{2987F8BA-1AB3-4BA6-BF6D-09F525CF8D53}" type="presOf" srcId="{764E0F53-59B4-415F-85BD-6D86A094CFB3}" destId="{21B22C89-8A17-4E8B-A4A3-2B0F8B9CDAD2}" srcOrd="0" destOrd="0" presId="urn:microsoft.com/office/officeart/2005/8/layout/process2"/>
    <dgm:cxn modelId="{A269030C-C5CE-4BD5-92F9-3FC6DBE3C001}" srcId="{4AE2EC4D-71EB-4E2A-A07A-E8C551445844}" destId="{753741C6-5893-411B-877B-F7F87EF83239}" srcOrd="0" destOrd="0" parTransId="{6E736B6F-D248-4A79-8F30-7D7E5E3FD2E8}" sibTransId="{764E0F53-59B4-415F-85BD-6D86A094CFB3}"/>
    <dgm:cxn modelId="{7767D332-821A-4E15-AFEA-724401314BB5}" type="presOf" srcId="{1838AF4E-B5F8-4DB8-A5BF-2820061A8088}" destId="{FDA30F48-E287-4218-BF48-27C8441673AC}" srcOrd="0" destOrd="0" presId="urn:microsoft.com/office/officeart/2005/8/layout/process2"/>
    <dgm:cxn modelId="{8DA55982-DFA4-4ED3-8D42-678C0A46078C}" type="presOf" srcId="{753741C6-5893-411B-877B-F7F87EF83239}" destId="{2EC96772-4F2A-4B3A-AFE0-ED19D9D0114F}" srcOrd="0" destOrd="0" presId="urn:microsoft.com/office/officeart/2005/8/layout/process2"/>
    <dgm:cxn modelId="{F49933BB-1C96-4649-9AD7-3708946029F8}" type="presOf" srcId="{E8CE4977-E9D0-47A6-A034-C5216E01690A}" destId="{9180510B-2FDD-46B8-9E9B-55E002A653C8}" srcOrd="0" destOrd="0" presId="urn:microsoft.com/office/officeart/2005/8/layout/process2"/>
    <dgm:cxn modelId="{C34B60A3-67C2-475B-8DFD-620F44DCB5DB}" type="presOf" srcId="{A291144C-E9BA-4232-99EA-B3A380E21F4C}" destId="{D5E41868-9140-4AA6-ADE9-8628BD8B0F1C}" srcOrd="0" destOrd="0" presId="urn:microsoft.com/office/officeart/2005/8/layout/process2"/>
    <dgm:cxn modelId="{9D2E6255-0D68-4ECA-A4DC-BB468882B5B5}" type="presOf" srcId="{764E0F53-59B4-415F-85BD-6D86A094CFB3}" destId="{20FFE22A-389F-4511-B8C1-D5DA25A3BF6F}" srcOrd="1" destOrd="0" presId="urn:microsoft.com/office/officeart/2005/8/layout/process2"/>
    <dgm:cxn modelId="{2BD54F27-15C9-4C53-8379-87800188526D}" type="presOf" srcId="{28DF3F00-E365-476E-83E6-F73988459B15}" destId="{02D1EB2B-E170-4484-B907-9B0DF5C5F67E}" srcOrd="1" destOrd="0" presId="urn:microsoft.com/office/officeart/2005/8/layout/process2"/>
    <dgm:cxn modelId="{0F6EAE7E-370F-4151-B30B-63E5C1304900}" type="presOf" srcId="{98E633AF-7C72-47CE-89FC-DBC082014907}" destId="{B67111B0-AC45-4DE9-80E5-ABB70EC128A1}" srcOrd="0" destOrd="0" presId="urn:microsoft.com/office/officeart/2005/8/layout/process2"/>
    <dgm:cxn modelId="{FAD3B7C8-325A-4257-B27F-51F0347FE765}" type="presOf" srcId="{C3C04EE5-E0F1-4EBD-AC55-1758EA753BE5}" destId="{192ADE4E-CB53-44A4-8CEB-133B92AFEC7D}" srcOrd="0" destOrd="0" presId="urn:microsoft.com/office/officeart/2005/8/layout/process2"/>
    <dgm:cxn modelId="{E51DC8C6-275C-4E7E-9E90-8321B378D5D3}" type="presOf" srcId="{51ED53D6-2C53-4D92-A712-7026C257D8FD}" destId="{6C4F7364-8C85-4890-8BDF-3865339AF86D}" srcOrd="1" destOrd="0" presId="urn:microsoft.com/office/officeart/2005/8/layout/process2"/>
    <dgm:cxn modelId="{7D85B4E9-7BEA-4024-8B18-3AE4B9B92589}" srcId="{4AE2EC4D-71EB-4E2A-A07A-E8C551445844}" destId="{1838AF4E-B5F8-4DB8-A5BF-2820061A8088}" srcOrd="3" destOrd="0" parTransId="{02D56710-3563-4E43-9864-5F00FF3A6566}" sibTransId="{98E633AF-7C72-47CE-89FC-DBC082014907}"/>
    <dgm:cxn modelId="{DA5BBA8B-8593-482D-82ED-47666F2E2244}" type="presOf" srcId="{98E633AF-7C72-47CE-89FC-DBC082014907}" destId="{D855AC42-D2AB-4E8F-A746-7D567B20858B}" srcOrd="1" destOrd="0" presId="urn:microsoft.com/office/officeart/2005/8/layout/process2"/>
    <dgm:cxn modelId="{59C65917-BD02-4686-B927-2F0B8E44E848}" srcId="{4AE2EC4D-71EB-4E2A-A07A-E8C551445844}" destId="{E8CE4977-E9D0-47A6-A034-C5216E01690A}" srcOrd="4" destOrd="0" parTransId="{45F7745E-0B18-4595-B407-07B9D09FCFFC}" sibTransId="{85C29602-9475-4435-923D-79DFBC63EBC4}"/>
    <dgm:cxn modelId="{CD9EF646-96DC-45CF-B036-D2B24995479A}" type="presParOf" srcId="{FC426955-77BD-4329-B9C0-E0D1E9AEC572}" destId="{2EC96772-4F2A-4B3A-AFE0-ED19D9D0114F}" srcOrd="0" destOrd="0" presId="urn:microsoft.com/office/officeart/2005/8/layout/process2"/>
    <dgm:cxn modelId="{620640D3-094D-4299-9205-1F8A30CCCF36}" type="presParOf" srcId="{FC426955-77BD-4329-B9C0-E0D1E9AEC572}" destId="{21B22C89-8A17-4E8B-A4A3-2B0F8B9CDAD2}" srcOrd="1" destOrd="0" presId="urn:microsoft.com/office/officeart/2005/8/layout/process2"/>
    <dgm:cxn modelId="{B189D616-8756-48BF-B44E-882D4544EB57}" type="presParOf" srcId="{21B22C89-8A17-4E8B-A4A3-2B0F8B9CDAD2}" destId="{20FFE22A-389F-4511-B8C1-D5DA25A3BF6F}" srcOrd="0" destOrd="0" presId="urn:microsoft.com/office/officeart/2005/8/layout/process2"/>
    <dgm:cxn modelId="{606575AC-EF4E-45A3-A6E2-19B43EAC34D4}" type="presParOf" srcId="{FC426955-77BD-4329-B9C0-E0D1E9AEC572}" destId="{192ADE4E-CB53-44A4-8CEB-133B92AFEC7D}" srcOrd="2" destOrd="0" presId="urn:microsoft.com/office/officeart/2005/8/layout/process2"/>
    <dgm:cxn modelId="{0CDF8FA1-43B9-463A-9B12-F52144B53C63}" type="presParOf" srcId="{FC426955-77BD-4329-B9C0-E0D1E9AEC572}" destId="{09CC0495-3413-4C1C-B03C-423F0898C4A5}" srcOrd="3" destOrd="0" presId="urn:microsoft.com/office/officeart/2005/8/layout/process2"/>
    <dgm:cxn modelId="{E78520F3-6D08-4CD7-84B6-0F46CEBCE858}" type="presParOf" srcId="{09CC0495-3413-4C1C-B03C-423F0898C4A5}" destId="{02D1EB2B-E170-4484-B907-9B0DF5C5F67E}" srcOrd="0" destOrd="0" presId="urn:microsoft.com/office/officeart/2005/8/layout/process2"/>
    <dgm:cxn modelId="{ABDF156B-3C90-4A3B-AA81-FED3468BEDDB}" type="presParOf" srcId="{FC426955-77BD-4329-B9C0-E0D1E9AEC572}" destId="{D5E41868-9140-4AA6-ADE9-8628BD8B0F1C}" srcOrd="4" destOrd="0" presId="urn:microsoft.com/office/officeart/2005/8/layout/process2"/>
    <dgm:cxn modelId="{41323F3D-21BA-4617-8DD1-D54DAB9756AB}" type="presParOf" srcId="{FC426955-77BD-4329-B9C0-E0D1E9AEC572}" destId="{1B49ACDB-56A3-4ACE-93E6-C408E6AB4863}" srcOrd="5" destOrd="0" presId="urn:microsoft.com/office/officeart/2005/8/layout/process2"/>
    <dgm:cxn modelId="{71FD5A26-E26C-4857-8535-A947FCA2F092}" type="presParOf" srcId="{1B49ACDB-56A3-4ACE-93E6-C408E6AB4863}" destId="{6C4F7364-8C85-4890-8BDF-3865339AF86D}" srcOrd="0" destOrd="0" presId="urn:microsoft.com/office/officeart/2005/8/layout/process2"/>
    <dgm:cxn modelId="{40515DE1-5358-4D3D-AB7E-43111075B298}" type="presParOf" srcId="{FC426955-77BD-4329-B9C0-E0D1E9AEC572}" destId="{FDA30F48-E287-4218-BF48-27C8441673AC}" srcOrd="6" destOrd="0" presId="urn:microsoft.com/office/officeart/2005/8/layout/process2"/>
    <dgm:cxn modelId="{7C2E7F54-5798-4504-A72A-4668376FBA5A}" type="presParOf" srcId="{FC426955-77BD-4329-B9C0-E0D1E9AEC572}" destId="{B67111B0-AC45-4DE9-80E5-ABB70EC128A1}" srcOrd="7" destOrd="0" presId="urn:microsoft.com/office/officeart/2005/8/layout/process2"/>
    <dgm:cxn modelId="{CE41B24E-E541-4C06-834A-9453C62EBB78}" type="presParOf" srcId="{B67111B0-AC45-4DE9-80E5-ABB70EC128A1}" destId="{D855AC42-D2AB-4E8F-A746-7D567B20858B}" srcOrd="0" destOrd="0" presId="urn:microsoft.com/office/officeart/2005/8/layout/process2"/>
    <dgm:cxn modelId="{17E05F58-D8ED-41C3-9761-71A2012300C3}" type="presParOf" srcId="{FC426955-77BD-4329-B9C0-E0D1E9AEC572}" destId="{9180510B-2FDD-46B8-9E9B-55E002A653C8}" srcOrd="8" destOrd="0" presId="urn:microsoft.com/office/officeart/2005/8/layout/process2"/>
  </dgm:cxnLst>
  <dgm:bg>
    <a:noFill/>
  </dgm:bg>
  <dgm:whole>
    <a:ln>
      <a:noFill/>
    </a:ln>
  </dgm:whole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ln>
          <a:noFill/>
        </a:ln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rgbClr val="C0000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rgbClr val="92D05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3C512B4F-9D50-4906-A775-0DEAE990EA08}" type="presOf" srcId="{77B7AA5D-1BAE-42CC-95E8-BC4BF3625DC5}" destId="{A0796FFE-2FFC-4350-AAFC-0721538956C7}" srcOrd="0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272F38CC-5CFF-43F3-9A7F-0F207F6693B5}" type="presOf" srcId="{A58ABFC4-AAC2-45EE-B853-4519F882AC60}" destId="{D0EA0D1C-DC38-446D-B7A9-00CA0B700E95}" srcOrd="1" destOrd="0" presId="urn:microsoft.com/office/officeart/2005/8/layout/cycle2"/>
    <dgm:cxn modelId="{9F49F1F9-5783-44AB-BE7F-30209DC98A9C}" type="presOf" srcId="{6AB57945-21FE-4DAA-9267-768B26F159C8}" destId="{D858CC63-FDA9-41B5-9BCA-E3B9BD08E6F8}" srcOrd="0" destOrd="0" presId="urn:microsoft.com/office/officeart/2005/8/layout/cycle2"/>
    <dgm:cxn modelId="{2845A83C-9F39-4193-B0E6-6846A6DAA865}" type="presOf" srcId="{A58ABFC4-AAC2-45EE-B853-4519F882AC60}" destId="{5199CF01-4175-469D-A610-F8A51354E279}" srcOrd="0" destOrd="0" presId="urn:microsoft.com/office/officeart/2005/8/layout/cycle2"/>
    <dgm:cxn modelId="{CC682DC2-EAB2-48B6-9753-7CD31989176E}" type="presOf" srcId="{EE59802F-1273-4CBC-BF35-501DD204D45E}" destId="{CDF8E9C6-2A98-4F42-9BB1-17609B27AF5A}" srcOrd="0" destOrd="0" presId="urn:microsoft.com/office/officeart/2005/8/layout/cycle2"/>
    <dgm:cxn modelId="{4CB1C68F-A3E2-448E-A81E-70423CBD67BE}" type="presOf" srcId="{1C746CA6-E401-45F5-93DF-FBD67BC4341E}" destId="{6E5CA4AB-B725-4832-A340-491C2A5BFE80}" srcOrd="0" destOrd="0" presId="urn:microsoft.com/office/officeart/2005/8/layout/cycle2"/>
    <dgm:cxn modelId="{354EC79E-E552-43D8-80E3-F3144483DEE9}" type="presOf" srcId="{59AA8155-1476-477A-A0D4-D66E9BF570A0}" destId="{80E5F765-8025-4925-B173-12DEA301D2D0}" srcOrd="0" destOrd="0" presId="urn:microsoft.com/office/officeart/2005/8/layout/cycle2"/>
    <dgm:cxn modelId="{E0758706-52EA-4C1F-9B9C-1F0726931C6B}" type="presOf" srcId="{E87B7443-DA89-46D7-8D0F-6C1FC7607CEC}" destId="{D41BA88B-D09A-4C67-A21F-80E557512446}" srcOrd="0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00C7F73F-0416-4CFF-A518-41A1AE789094}" type="presOf" srcId="{1C746CA6-E401-45F5-93DF-FBD67BC4341E}" destId="{91B85A1E-F11D-439A-ABF6-94584336FE97}" srcOrd="1" destOrd="0" presId="urn:microsoft.com/office/officeart/2005/8/layout/cycle2"/>
    <dgm:cxn modelId="{CF227987-D33E-4E9A-B76C-C88BD35770C7}" type="presOf" srcId="{E87B7443-DA89-46D7-8D0F-6C1FC7607CEC}" destId="{53AB4AD5-A91F-4291-A4D0-400A7C74566A}" srcOrd="1" destOrd="0" presId="urn:microsoft.com/office/officeart/2005/8/layout/cycle2"/>
    <dgm:cxn modelId="{D0BF00DD-2E8E-4494-BA04-13BDB1137A3A}" type="presParOf" srcId="{80E5F765-8025-4925-B173-12DEA301D2D0}" destId="{D858CC63-FDA9-41B5-9BCA-E3B9BD08E6F8}" srcOrd="0" destOrd="0" presId="urn:microsoft.com/office/officeart/2005/8/layout/cycle2"/>
    <dgm:cxn modelId="{F2F79272-CE2F-46CA-ABAC-C1E1ACE68F31}" type="presParOf" srcId="{80E5F765-8025-4925-B173-12DEA301D2D0}" destId="{6E5CA4AB-B725-4832-A340-491C2A5BFE80}" srcOrd="1" destOrd="0" presId="urn:microsoft.com/office/officeart/2005/8/layout/cycle2"/>
    <dgm:cxn modelId="{4CFA764B-366F-426C-A74B-10961F594E28}" type="presParOf" srcId="{6E5CA4AB-B725-4832-A340-491C2A5BFE80}" destId="{91B85A1E-F11D-439A-ABF6-94584336FE97}" srcOrd="0" destOrd="0" presId="urn:microsoft.com/office/officeart/2005/8/layout/cycle2"/>
    <dgm:cxn modelId="{3D3C9FF7-2A6B-45B9-99BE-17938BE1E5F0}" type="presParOf" srcId="{80E5F765-8025-4925-B173-12DEA301D2D0}" destId="{A0796FFE-2FFC-4350-AAFC-0721538956C7}" srcOrd="2" destOrd="0" presId="urn:microsoft.com/office/officeart/2005/8/layout/cycle2"/>
    <dgm:cxn modelId="{FB6301E0-3B1C-413F-8C73-0D62FF5A020E}" type="presParOf" srcId="{80E5F765-8025-4925-B173-12DEA301D2D0}" destId="{D41BA88B-D09A-4C67-A21F-80E557512446}" srcOrd="3" destOrd="0" presId="urn:microsoft.com/office/officeart/2005/8/layout/cycle2"/>
    <dgm:cxn modelId="{5E9E2F5C-AE3B-474C-B45F-FA86BF826CEB}" type="presParOf" srcId="{D41BA88B-D09A-4C67-A21F-80E557512446}" destId="{53AB4AD5-A91F-4291-A4D0-400A7C74566A}" srcOrd="0" destOrd="0" presId="urn:microsoft.com/office/officeart/2005/8/layout/cycle2"/>
    <dgm:cxn modelId="{C302A1F3-6794-4371-AA2C-58F6B381DFEC}" type="presParOf" srcId="{80E5F765-8025-4925-B173-12DEA301D2D0}" destId="{CDF8E9C6-2A98-4F42-9BB1-17609B27AF5A}" srcOrd="4" destOrd="0" presId="urn:microsoft.com/office/officeart/2005/8/layout/cycle2"/>
    <dgm:cxn modelId="{CBE5E8C1-0C1B-4517-9042-1055179CB041}" type="presParOf" srcId="{80E5F765-8025-4925-B173-12DEA301D2D0}" destId="{5199CF01-4175-469D-A610-F8A51354E279}" srcOrd="5" destOrd="0" presId="urn:microsoft.com/office/officeart/2005/8/layout/cycle2"/>
    <dgm:cxn modelId="{BF5A0E91-4E31-490B-BFA5-8C7377325640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2EC4D-71EB-4E2A-A07A-E8C551445844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C3C04EE5-E0F1-4EBD-AC55-1758EA753BE5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Sprint 1</a:t>
          </a:r>
          <a:endParaRPr lang="pt-BR" sz="1400" b="1" dirty="0">
            <a:solidFill>
              <a:schemeClr val="bg1"/>
            </a:solidFill>
          </a:endParaRPr>
        </a:p>
      </dgm:t>
    </dgm:pt>
    <dgm:pt modelId="{CC5CC6C6-011C-4902-A72D-07E77E81DE99}" type="parTrans" cxnId="{DFC19EC8-3807-4594-BED9-298751F0C4BE}">
      <dgm:prSet/>
      <dgm:spPr/>
      <dgm:t>
        <a:bodyPr/>
        <a:lstStyle/>
        <a:p>
          <a:endParaRPr lang="pt-BR" sz="2400" b="1"/>
        </a:p>
      </dgm:t>
    </dgm:pt>
    <dgm:pt modelId="{28DF3F00-E365-476E-83E6-F73988459B15}" type="sibTrans" cxnId="{DFC19EC8-3807-4594-BED9-298751F0C4BE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2400" b="1"/>
        </a:p>
      </dgm:t>
    </dgm:pt>
    <dgm:pt modelId="{A291144C-E9BA-4232-99EA-B3A380E21F4C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Sprint 2</a:t>
          </a:r>
          <a:endParaRPr lang="pt-BR" sz="1400" b="1" dirty="0">
            <a:solidFill>
              <a:schemeClr val="bg1"/>
            </a:solidFill>
          </a:endParaRPr>
        </a:p>
      </dgm:t>
    </dgm:pt>
    <dgm:pt modelId="{F353B023-A25F-48A9-B548-F1224C32C0E7}" type="parTrans" cxnId="{10EBFE4C-FADC-4D54-A352-9A2B31744EE8}">
      <dgm:prSet/>
      <dgm:spPr/>
      <dgm:t>
        <a:bodyPr/>
        <a:lstStyle/>
        <a:p>
          <a:endParaRPr lang="pt-BR" sz="2400" b="1"/>
        </a:p>
      </dgm:t>
    </dgm:pt>
    <dgm:pt modelId="{51ED53D6-2C53-4D92-A712-7026C257D8FD}" type="sibTrans" cxnId="{10EBFE4C-FADC-4D54-A352-9A2B31744EE8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2400" b="1"/>
        </a:p>
      </dgm:t>
    </dgm:pt>
    <dgm:pt modelId="{1838AF4E-B5F8-4DB8-A5BF-2820061A8088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Sprint n</a:t>
          </a:r>
          <a:endParaRPr lang="pt-BR" sz="1400" b="1" dirty="0">
            <a:solidFill>
              <a:schemeClr val="bg1"/>
            </a:solidFill>
          </a:endParaRPr>
        </a:p>
      </dgm:t>
    </dgm:pt>
    <dgm:pt modelId="{02D56710-3563-4E43-9864-5F00FF3A6566}" type="parTrans" cxnId="{7D85B4E9-7BEA-4024-8B18-3AE4B9B92589}">
      <dgm:prSet/>
      <dgm:spPr/>
      <dgm:t>
        <a:bodyPr/>
        <a:lstStyle/>
        <a:p>
          <a:endParaRPr lang="pt-BR" sz="2400" b="1"/>
        </a:p>
      </dgm:t>
    </dgm:pt>
    <dgm:pt modelId="{98E633AF-7C72-47CE-89FC-DBC082014907}" type="sibTrans" cxnId="{7D85B4E9-7BEA-4024-8B18-3AE4B9B92589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2400" b="1"/>
        </a:p>
      </dgm:t>
    </dgm:pt>
    <dgm:pt modelId="{753741C6-5893-411B-877B-F7F87EF83239}">
      <dgm:prSet phldrT="[Text]" custT="1"/>
      <dgm:spPr>
        <a:gradFill flip="none" rotWithShape="0">
          <a:gsLst>
            <a:gs pos="0">
              <a:schemeClr val="bg1">
                <a:lumMod val="50000"/>
                <a:shade val="30000"/>
                <a:satMod val="115000"/>
              </a:schemeClr>
            </a:gs>
            <a:gs pos="50000">
              <a:schemeClr val="bg1">
                <a:lumMod val="50000"/>
                <a:shade val="67500"/>
                <a:satMod val="115000"/>
              </a:schemeClr>
            </a:gs>
            <a:gs pos="100000">
              <a:schemeClr val="bg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Planejamento</a:t>
          </a:r>
          <a:endParaRPr lang="pt-BR" sz="1400" b="1" dirty="0">
            <a:solidFill>
              <a:schemeClr val="bg1"/>
            </a:solidFill>
          </a:endParaRPr>
        </a:p>
      </dgm:t>
    </dgm:pt>
    <dgm:pt modelId="{6E736B6F-D248-4A79-8F30-7D7E5E3FD2E8}" type="parTrans" cxnId="{A269030C-C5CE-4BD5-92F9-3FC6DBE3C001}">
      <dgm:prSet/>
      <dgm:spPr/>
      <dgm:t>
        <a:bodyPr/>
        <a:lstStyle/>
        <a:p>
          <a:endParaRPr lang="pt-BR" sz="1200" b="1"/>
        </a:p>
      </dgm:t>
    </dgm:pt>
    <dgm:pt modelId="{764E0F53-59B4-415F-85BD-6D86A094CFB3}" type="sibTrans" cxnId="{A269030C-C5CE-4BD5-92F9-3FC6DBE3C001}">
      <dgm:prSet custT="1"/>
      <dgm:spPr>
        <a:solidFill>
          <a:schemeClr val="bg1">
            <a:lumMod val="65000"/>
          </a:schemeClr>
        </a:solidFill>
        <a:effectLst/>
      </dgm:spPr>
      <dgm:t>
        <a:bodyPr/>
        <a:lstStyle/>
        <a:p>
          <a:endParaRPr lang="pt-BR" sz="1200" b="1"/>
        </a:p>
      </dgm:t>
    </dgm:pt>
    <dgm:pt modelId="{FC426955-77BD-4329-B9C0-E0D1E9AEC572}" type="pres">
      <dgm:prSet presAssocID="{4AE2EC4D-71EB-4E2A-A07A-E8C551445844}" presName="linearFlow" presStyleCnt="0">
        <dgm:presLayoutVars>
          <dgm:resizeHandles val="exact"/>
        </dgm:presLayoutVars>
      </dgm:prSet>
      <dgm:spPr/>
    </dgm:pt>
    <dgm:pt modelId="{2EC96772-4F2A-4B3A-AFE0-ED19D9D0114F}" type="pres">
      <dgm:prSet presAssocID="{753741C6-5893-411B-877B-F7F87EF8323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B22C89-8A17-4E8B-A4A3-2B0F8B9CDAD2}" type="pres">
      <dgm:prSet presAssocID="{764E0F53-59B4-415F-85BD-6D86A094CFB3}" presName="sibTrans" presStyleLbl="sibTrans2D1" presStyleIdx="0" presStyleCnt="3"/>
      <dgm:spPr/>
    </dgm:pt>
    <dgm:pt modelId="{20FFE22A-389F-4511-B8C1-D5DA25A3BF6F}" type="pres">
      <dgm:prSet presAssocID="{764E0F53-59B4-415F-85BD-6D86A094CFB3}" presName="connectorText" presStyleLbl="sibTrans2D1" presStyleIdx="0" presStyleCnt="3"/>
      <dgm:spPr/>
    </dgm:pt>
    <dgm:pt modelId="{192ADE4E-CB53-44A4-8CEB-133B92AFEC7D}" type="pres">
      <dgm:prSet presAssocID="{C3C04EE5-E0F1-4EBD-AC55-1758EA753BE5}" presName="node" presStyleLbl="node1" presStyleIdx="1" presStyleCnt="4">
        <dgm:presLayoutVars>
          <dgm:bulletEnabled val="1"/>
        </dgm:presLayoutVars>
      </dgm:prSet>
      <dgm:spPr/>
    </dgm:pt>
    <dgm:pt modelId="{09CC0495-3413-4C1C-B03C-423F0898C4A5}" type="pres">
      <dgm:prSet presAssocID="{28DF3F00-E365-476E-83E6-F73988459B15}" presName="sibTrans" presStyleLbl="sibTrans2D1" presStyleIdx="1" presStyleCnt="3"/>
      <dgm:spPr/>
    </dgm:pt>
    <dgm:pt modelId="{02D1EB2B-E170-4484-B907-9B0DF5C5F67E}" type="pres">
      <dgm:prSet presAssocID="{28DF3F00-E365-476E-83E6-F73988459B15}" presName="connectorText" presStyleLbl="sibTrans2D1" presStyleIdx="1" presStyleCnt="3"/>
      <dgm:spPr/>
    </dgm:pt>
    <dgm:pt modelId="{D5E41868-9140-4AA6-ADE9-8628BD8B0F1C}" type="pres">
      <dgm:prSet presAssocID="{A291144C-E9BA-4232-99EA-B3A380E21F4C}" presName="node" presStyleLbl="node1" presStyleIdx="2" presStyleCnt="4">
        <dgm:presLayoutVars>
          <dgm:bulletEnabled val="1"/>
        </dgm:presLayoutVars>
      </dgm:prSet>
      <dgm:spPr/>
    </dgm:pt>
    <dgm:pt modelId="{1B49ACDB-56A3-4ACE-93E6-C408E6AB4863}" type="pres">
      <dgm:prSet presAssocID="{51ED53D6-2C53-4D92-A712-7026C257D8FD}" presName="sibTrans" presStyleLbl="sibTrans2D1" presStyleIdx="2" presStyleCnt="3"/>
      <dgm:spPr/>
    </dgm:pt>
    <dgm:pt modelId="{6C4F7364-8C85-4890-8BDF-3865339AF86D}" type="pres">
      <dgm:prSet presAssocID="{51ED53D6-2C53-4D92-A712-7026C257D8FD}" presName="connectorText" presStyleLbl="sibTrans2D1" presStyleIdx="2" presStyleCnt="3"/>
      <dgm:spPr/>
    </dgm:pt>
    <dgm:pt modelId="{FDA30F48-E287-4218-BF48-27C8441673AC}" type="pres">
      <dgm:prSet presAssocID="{1838AF4E-B5F8-4DB8-A5BF-2820061A8088}" presName="node" presStyleLbl="node1" presStyleIdx="3" presStyleCnt="4">
        <dgm:presLayoutVars>
          <dgm:bulletEnabled val="1"/>
        </dgm:presLayoutVars>
      </dgm:prSet>
      <dgm:spPr/>
    </dgm:pt>
  </dgm:ptLst>
  <dgm:cxnLst>
    <dgm:cxn modelId="{16369708-A615-41A0-9F6A-38D508D740FF}" type="presOf" srcId="{764E0F53-59B4-415F-85BD-6D86A094CFB3}" destId="{20FFE22A-389F-4511-B8C1-D5DA25A3BF6F}" srcOrd="1" destOrd="0" presId="urn:microsoft.com/office/officeart/2005/8/layout/process2"/>
    <dgm:cxn modelId="{E7331F44-F624-422F-B46A-BEABAABAD096}" type="presOf" srcId="{753741C6-5893-411B-877B-F7F87EF83239}" destId="{2EC96772-4F2A-4B3A-AFE0-ED19D9D0114F}" srcOrd="0" destOrd="0" presId="urn:microsoft.com/office/officeart/2005/8/layout/process2"/>
    <dgm:cxn modelId="{93CCEE10-A083-45E7-860B-6F03AAA815CB}" type="presOf" srcId="{51ED53D6-2C53-4D92-A712-7026C257D8FD}" destId="{1B49ACDB-56A3-4ACE-93E6-C408E6AB4863}" srcOrd="0" destOrd="0" presId="urn:microsoft.com/office/officeart/2005/8/layout/process2"/>
    <dgm:cxn modelId="{10EBFE4C-FADC-4D54-A352-9A2B31744EE8}" srcId="{4AE2EC4D-71EB-4E2A-A07A-E8C551445844}" destId="{A291144C-E9BA-4232-99EA-B3A380E21F4C}" srcOrd="2" destOrd="0" parTransId="{F353B023-A25F-48A9-B548-F1224C32C0E7}" sibTransId="{51ED53D6-2C53-4D92-A712-7026C257D8FD}"/>
    <dgm:cxn modelId="{D6360491-BC9C-4873-B1DE-EB2FEE2ED12B}" type="presOf" srcId="{C3C04EE5-E0F1-4EBD-AC55-1758EA753BE5}" destId="{192ADE4E-CB53-44A4-8CEB-133B92AFEC7D}" srcOrd="0" destOrd="0" presId="urn:microsoft.com/office/officeart/2005/8/layout/process2"/>
    <dgm:cxn modelId="{A269030C-C5CE-4BD5-92F9-3FC6DBE3C001}" srcId="{4AE2EC4D-71EB-4E2A-A07A-E8C551445844}" destId="{753741C6-5893-411B-877B-F7F87EF83239}" srcOrd="0" destOrd="0" parTransId="{6E736B6F-D248-4A79-8F30-7D7E5E3FD2E8}" sibTransId="{764E0F53-59B4-415F-85BD-6D86A094CFB3}"/>
    <dgm:cxn modelId="{176D321A-EF49-4BBF-9FB9-4C61F3FB738C}" type="presOf" srcId="{28DF3F00-E365-476E-83E6-F73988459B15}" destId="{02D1EB2B-E170-4484-B907-9B0DF5C5F67E}" srcOrd="1" destOrd="0" presId="urn:microsoft.com/office/officeart/2005/8/layout/process2"/>
    <dgm:cxn modelId="{7D85B4E9-7BEA-4024-8B18-3AE4B9B92589}" srcId="{4AE2EC4D-71EB-4E2A-A07A-E8C551445844}" destId="{1838AF4E-B5F8-4DB8-A5BF-2820061A8088}" srcOrd="3" destOrd="0" parTransId="{02D56710-3563-4E43-9864-5F00FF3A6566}" sibTransId="{98E633AF-7C72-47CE-89FC-DBC082014907}"/>
    <dgm:cxn modelId="{5A609487-4EE5-4D56-B8BE-91A21F0B6C48}" type="presOf" srcId="{4AE2EC4D-71EB-4E2A-A07A-E8C551445844}" destId="{FC426955-77BD-4329-B9C0-E0D1E9AEC572}" srcOrd="0" destOrd="0" presId="urn:microsoft.com/office/officeart/2005/8/layout/process2"/>
    <dgm:cxn modelId="{E38B3AFD-2300-43FB-A171-1166E30D7618}" type="presOf" srcId="{A291144C-E9BA-4232-99EA-B3A380E21F4C}" destId="{D5E41868-9140-4AA6-ADE9-8628BD8B0F1C}" srcOrd="0" destOrd="0" presId="urn:microsoft.com/office/officeart/2005/8/layout/process2"/>
    <dgm:cxn modelId="{DFC19EC8-3807-4594-BED9-298751F0C4BE}" srcId="{4AE2EC4D-71EB-4E2A-A07A-E8C551445844}" destId="{C3C04EE5-E0F1-4EBD-AC55-1758EA753BE5}" srcOrd="1" destOrd="0" parTransId="{CC5CC6C6-011C-4902-A72D-07E77E81DE99}" sibTransId="{28DF3F00-E365-476E-83E6-F73988459B15}"/>
    <dgm:cxn modelId="{8C08420D-496C-4F14-A583-C4DB0E2C6B16}" type="presOf" srcId="{51ED53D6-2C53-4D92-A712-7026C257D8FD}" destId="{6C4F7364-8C85-4890-8BDF-3865339AF86D}" srcOrd="1" destOrd="0" presId="urn:microsoft.com/office/officeart/2005/8/layout/process2"/>
    <dgm:cxn modelId="{304E9EEE-298E-4380-97AB-A61DDD0A3FB3}" type="presOf" srcId="{764E0F53-59B4-415F-85BD-6D86A094CFB3}" destId="{21B22C89-8A17-4E8B-A4A3-2B0F8B9CDAD2}" srcOrd="0" destOrd="0" presId="urn:microsoft.com/office/officeart/2005/8/layout/process2"/>
    <dgm:cxn modelId="{83050BE0-9523-4394-8536-58246AD03E7E}" type="presOf" srcId="{28DF3F00-E365-476E-83E6-F73988459B15}" destId="{09CC0495-3413-4C1C-B03C-423F0898C4A5}" srcOrd="0" destOrd="0" presId="urn:microsoft.com/office/officeart/2005/8/layout/process2"/>
    <dgm:cxn modelId="{883F8E03-90AB-4FBF-A6B2-421E3065F651}" type="presOf" srcId="{1838AF4E-B5F8-4DB8-A5BF-2820061A8088}" destId="{FDA30F48-E287-4218-BF48-27C8441673AC}" srcOrd="0" destOrd="0" presId="urn:microsoft.com/office/officeart/2005/8/layout/process2"/>
    <dgm:cxn modelId="{77CE0EF1-21CF-48E3-A47A-B6A672A74F42}" type="presParOf" srcId="{FC426955-77BD-4329-B9C0-E0D1E9AEC572}" destId="{2EC96772-4F2A-4B3A-AFE0-ED19D9D0114F}" srcOrd="0" destOrd="0" presId="urn:microsoft.com/office/officeart/2005/8/layout/process2"/>
    <dgm:cxn modelId="{6491BDD6-0FE3-4FC6-9479-76E440930C01}" type="presParOf" srcId="{FC426955-77BD-4329-B9C0-E0D1E9AEC572}" destId="{21B22C89-8A17-4E8B-A4A3-2B0F8B9CDAD2}" srcOrd="1" destOrd="0" presId="urn:microsoft.com/office/officeart/2005/8/layout/process2"/>
    <dgm:cxn modelId="{CF428B48-4BC2-4E39-9DBD-AB618CF7AB30}" type="presParOf" srcId="{21B22C89-8A17-4E8B-A4A3-2B0F8B9CDAD2}" destId="{20FFE22A-389F-4511-B8C1-D5DA25A3BF6F}" srcOrd="0" destOrd="0" presId="urn:microsoft.com/office/officeart/2005/8/layout/process2"/>
    <dgm:cxn modelId="{D7F2A4D9-7FA3-4538-84F6-5968150AD97D}" type="presParOf" srcId="{FC426955-77BD-4329-B9C0-E0D1E9AEC572}" destId="{192ADE4E-CB53-44A4-8CEB-133B92AFEC7D}" srcOrd="2" destOrd="0" presId="urn:microsoft.com/office/officeart/2005/8/layout/process2"/>
    <dgm:cxn modelId="{6329DDA6-7FBF-42B8-A592-82728135F39D}" type="presParOf" srcId="{FC426955-77BD-4329-B9C0-E0D1E9AEC572}" destId="{09CC0495-3413-4C1C-B03C-423F0898C4A5}" srcOrd="3" destOrd="0" presId="urn:microsoft.com/office/officeart/2005/8/layout/process2"/>
    <dgm:cxn modelId="{36279685-2D66-4FFA-8480-6EC58FB13F6E}" type="presParOf" srcId="{09CC0495-3413-4C1C-B03C-423F0898C4A5}" destId="{02D1EB2B-E170-4484-B907-9B0DF5C5F67E}" srcOrd="0" destOrd="0" presId="urn:microsoft.com/office/officeart/2005/8/layout/process2"/>
    <dgm:cxn modelId="{52274124-A288-413C-BB89-7A01B40B9920}" type="presParOf" srcId="{FC426955-77BD-4329-B9C0-E0D1E9AEC572}" destId="{D5E41868-9140-4AA6-ADE9-8628BD8B0F1C}" srcOrd="4" destOrd="0" presId="urn:microsoft.com/office/officeart/2005/8/layout/process2"/>
    <dgm:cxn modelId="{6D9E5FE3-589A-4878-9386-5F41FF08A74B}" type="presParOf" srcId="{FC426955-77BD-4329-B9C0-E0D1E9AEC572}" destId="{1B49ACDB-56A3-4ACE-93E6-C408E6AB4863}" srcOrd="5" destOrd="0" presId="urn:microsoft.com/office/officeart/2005/8/layout/process2"/>
    <dgm:cxn modelId="{4B2371D0-36A5-4E0F-B685-909A68AEFAC1}" type="presParOf" srcId="{1B49ACDB-56A3-4ACE-93E6-C408E6AB4863}" destId="{6C4F7364-8C85-4890-8BDF-3865339AF86D}" srcOrd="0" destOrd="0" presId="urn:microsoft.com/office/officeart/2005/8/layout/process2"/>
    <dgm:cxn modelId="{4342D0D7-5B42-47C6-887E-FDA16525DAE3}" type="presParOf" srcId="{FC426955-77BD-4329-B9C0-E0D1E9AEC572}" destId="{FDA30F48-E287-4218-BF48-27C8441673AC}" srcOrd="6" destOrd="0" presId="urn:microsoft.com/office/officeart/2005/8/layout/process2"/>
  </dgm:cxnLst>
  <dgm:bg>
    <a:noFill/>
  </dgm:bg>
  <dgm:whole>
    <a:ln>
      <a:noFill/>
    </a:ln>
  </dgm:whole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ln w="76200">
          <a:solidFill>
            <a:srgbClr val="FFCC00"/>
          </a:solidFill>
        </a:ln>
        <a:effectLst>
          <a:glow rad="228600">
            <a:schemeClr val="bg1">
              <a:alpha val="40000"/>
            </a:schemeClr>
          </a:glow>
        </a:effectLst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34253849-802C-48F3-99FB-00CA4543459A}" type="presOf" srcId="{59AA8155-1476-477A-A0D4-D66E9BF570A0}" destId="{80E5F765-8025-4925-B173-12DEA301D2D0}" srcOrd="0" destOrd="0" presId="urn:microsoft.com/office/officeart/2005/8/layout/cycle2"/>
    <dgm:cxn modelId="{6A821D9F-9669-4CD5-9E48-DDCA5EE437B0}" type="presOf" srcId="{E87B7443-DA89-46D7-8D0F-6C1FC7607CEC}" destId="{D41BA88B-D09A-4C67-A21F-80E557512446}" srcOrd="0" destOrd="0" presId="urn:microsoft.com/office/officeart/2005/8/layout/cycle2"/>
    <dgm:cxn modelId="{E8A7E7ED-9CDD-4EA2-8AE8-37F65E7A022B}" type="presOf" srcId="{A58ABFC4-AAC2-45EE-B853-4519F882AC60}" destId="{D0EA0D1C-DC38-446D-B7A9-00CA0B700E95}" srcOrd="1" destOrd="0" presId="urn:microsoft.com/office/officeart/2005/8/layout/cycle2"/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02D223E8-0699-4EE1-987D-B528294EDA94}" type="presOf" srcId="{A58ABFC4-AAC2-45EE-B853-4519F882AC60}" destId="{5199CF01-4175-469D-A610-F8A51354E279}" srcOrd="0" destOrd="0" presId="urn:microsoft.com/office/officeart/2005/8/layout/cycle2"/>
    <dgm:cxn modelId="{BA1B2F8F-7CEA-436E-AFE1-868E8F7186E4}" type="presOf" srcId="{6AB57945-21FE-4DAA-9267-768B26F159C8}" destId="{D858CC63-FDA9-41B5-9BCA-E3B9BD08E6F8}" srcOrd="0" destOrd="0" presId="urn:microsoft.com/office/officeart/2005/8/layout/cycle2"/>
    <dgm:cxn modelId="{C8A927A7-2745-455E-9FA0-5607058FF0A8}" type="presOf" srcId="{E87B7443-DA89-46D7-8D0F-6C1FC7607CEC}" destId="{53AB4AD5-A91F-4291-A4D0-400A7C74566A}" srcOrd="1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0D675F22-1CAE-407B-ADFE-E836E784774E}" type="presOf" srcId="{EE59802F-1273-4CBC-BF35-501DD204D45E}" destId="{CDF8E9C6-2A98-4F42-9BB1-17609B27AF5A}" srcOrd="0" destOrd="0" presId="urn:microsoft.com/office/officeart/2005/8/layout/cycle2"/>
    <dgm:cxn modelId="{C24626F1-312A-427E-AAF6-F18A60C4CBF6}" type="presOf" srcId="{1C746CA6-E401-45F5-93DF-FBD67BC4341E}" destId="{6E5CA4AB-B725-4832-A340-491C2A5BFE80}" srcOrd="0" destOrd="0" presId="urn:microsoft.com/office/officeart/2005/8/layout/cycle2"/>
    <dgm:cxn modelId="{BFCFBE3B-DC90-4273-B5F0-CF9B23E13DA3}" type="presOf" srcId="{77B7AA5D-1BAE-42CC-95E8-BC4BF3625DC5}" destId="{A0796FFE-2FFC-4350-AAFC-0721538956C7}" srcOrd="0" destOrd="0" presId="urn:microsoft.com/office/officeart/2005/8/layout/cycle2"/>
    <dgm:cxn modelId="{E14179ED-B518-41CF-A7CF-E00E401B32CD}" type="presOf" srcId="{1C746CA6-E401-45F5-93DF-FBD67BC4341E}" destId="{91B85A1E-F11D-439A-ABF6-94584336FE97}" srcOrd="1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E524D265-54F1-4307-8F11-17BAB4A75A0F}" type="presParOf" srcId="{80E5F765-8025-4925-B173-12DEA301D2D0}" destId="{D858CC63-FDA9-41B5-9BCA-E3B9BD08E6F8}" srcOrd="0" destOrd="0" presId="urn:microsoft.com/office/officeart/2005/8/layout/cycle2"/>
    <dgm:cxn modelId="{4A920439-6947-46F6-A2C7-0D663CEE5FC3}" type="presParOf" srcId="{80E5F765-8025-4925-B173-12DEA301D2D0}" destId="{6E5CA4AB-B725-4832-A340-491C2A5BFE80}" srcOrd="1" destOrd="0" presId="urn:microsoft.com/office/officeart/2005/8/layout/cycle2"/>
    <dgm:cxn modelId="{0594C83B-FF9E-4BDA-A632-DE8B27915F34}" type="presParOf" srcId="{6E5CA4AB-B725-4832-A340-491C2A5BFE80}" destId="{91B85A1E-F11D-439A-ABF6-94584336FE97}" srcOrd="0" destOrd="0" presId="urn:microsoft.com/office/officeart/2005/8/layout/cycle2"/>
    <dgm:cxn modelId="{7BF156A9-FCC7-4BE8-8DC3-044BFCC3C204}" type="presParOf" srcId="{80E5F765-8025-4925-B173-12DEA301D2D0}" destId="{A0796FFE-2FFC-4350-AAFC-0721538956C7}" srcOrd="2" destOrd="0" presId="urn:microsoft.com/office/officeart/2005/8/layout/cycle2"/>
    <dgm:cxn modelId="{5409EEE5-9F5B-47A2-AA63-52979BB058E6}" type="presParOf" srcId="{80E5F765-8025-4925-B173-12DEA301D2D0}" destId="{D41BA88B-D09A-4C67-A21F-80E557512446}" srcOrd="3" destOrd="0" presId="urn:microsoft.com/office/officeart/2005/8/layout/cycle2"/>
    <dgm:cxn modelId="{7323CC61-AA1F-4FBC-B3F7-CDBECE098396}" type="presParOf" srcId="{D41BA88B-D09A-4C67-A21F-80E557512446}" destId="{53AB4AD5-A91F-4291-A4D0-400A7C74566A}" srcOrd="0" destOrd="0" presId="urn:microsoft.com/office/officeart/2005/8/layout/cycle2"/>
    <dgm:cxn modelId="{C2B870A2-D4C6-4F5F-BD26-90845ED0BCA0}" type="presParOf" srcId="{80E5F765-8025-4925-B173-12DEA301D2D0}" destId="{CDF8E9C6-2A98-4F42-9BB1-17609B27AF5A}" srcOrd="4" destOrd="0" presId="urn:microsoft.com/office/officeart/2005/8/layout/cycle2"/>
    <dgm:cxn modelId="{2B40F43D-BBBB-4FE1-8357-104C8DC5E65A}" type="presParOf" srcId="{80E5F765-8025-4925-B173-12DEA301D2D0}" destId="{5199CF01-4175-469D-A610-F8A51354E279}" srcOrd="5" destOrd="0" presId="urn:microsoft.com/office/officeart/2005/8/layout/cycle2"/>
    <dgm:cxn modelId="{6CECFAA4-EBBB-42FA-AC1A-94B57034C711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00B911-666A-496E-8D28-92821767ED8F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pt-BR"/>
        </a:p>
      </dgm:t>
    </dgm:pt>
    <dgm:pt modelId="{94FB1676-8115-4A65-8F3A-492A57318D4F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Quantitativas</a:t>
          </a:r>
          <a:endParaRPr lang="pt-BR" sz="1700" b="1" dirty="0"/>
        </a:p>
      </dgm:t>
    </dgm:pt>
    <dgm:pt modelId="{EB4521D5-046D-44F7-A32D-5F41E5268F7C}" type="parTrans" cxnId="{7D94B523-CAC6-45EB-B2CB-B7AA78BA0A50}">
      <dgm:prSet/>
      <dgm:spPr/>
      <dgm:t>
        <a:bodyPr/>
        <a:lstStyle/>
        <a:p>
          <a:endParaRPr lang="pt-BR" sz="3200" b="1"/>
        </a:p>
      </dgm:t>
    </dgm:pt>
    <dgm:pt modelId="{CB63AFD5-2B8A-47D5-9C55-B38EB44124E9}" type="sibTrans" cxnId="{7D94B523-CAC6-45EB-B2CB-B7AA78BA0A50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6EA64837-CFB6-4320-9634-10BB45591242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Usando o produto naturalmente</a:t>
          </a:r>
          <a:endParaRPr lang="pt-BR" sz="1700" b="1" dirty="0"/>
        </a:p>
      </dgm:t>
    </dgm:pt>
    <dgm:pt modelId="{8C16C3FD-3184-4284-AC93-E61F395FD3E9}" type="parTrans" cxnId="{480B656C-E4C6-47B7-8022-77A2600B2FA5}">
      <dgm:prSet/>
      <dgm:spPr/>
      <dgm:t>
        <a:bodyPr/>
        <a:lstStyle/>
        <a:p>
          <a:endParaRPr lang="pt-BR" sz="3200" b="1"/>
        </a:p>
      </dgm:t>
    </dgm:pt>
    <dgm:pt modelId="{48C645DD-F026-4F9B-9E13-9303949DD6F5}" type="sibTrans" cxnId="{480B656C-E4C6-47B7-8022-77A2600B2FA5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5BA5AAF1-219B-4CF6-B353-B6ABC40B7443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Sem usar o produto</a:t>
          </a:r>
          <a:endParaRPr lang="pt-BR" sz="1700" b="1" dirty="0"/>
        </a:p>
      </dgm:t>
    </dgm:pt>
    <dgm:pt modelId="{D2DDD977-4EED-4E01-8527-1FDBB87F0ACE}" type="parTrans" cxnId="{FB60487F-B3DE-4341-B559-FBB661F25854}">
      <dgm:prSet/>
      <dgm:spPr/>
      <dgm:t>
        <a:bodyPr/>
        <a:lstStyle/>
        <a:p>
          <a:endParaRPr lang="pt-BR" sz="3200" b="1"/>
        </a:p>
      </dgm:t>
    </dgm:pt>
    <dgm:pt modelId="{0E396271-A41A-48A6-B2EA-B22652AF1899}" type="sibTrans" cxnId="{FB60487F-B3DE-4341-B559-FBB661F25854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1B65E0F5-DA88-44C5-9113-3B46A325A536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Usando o produto condicionada-mente</a:t>
          </a:r>
          <a:endParaRPr lang="pt-BR" sz="1700" b="1" dirty="0"/>
        </a:p>
      </dgm:t>
    </dgm:pt>
    <dgm:pt modelId="{13AC9BBD-EC70-493C-B8CE-4428AF52A7E4}" type="parTrans" cxnId="{4D38CB80-E2CC-46CC-B8FB-C757D72837F7}">
      <dgm:prSet/>
      <dgm:spPr/>
      <dgm:t>
        <a:bodyPr/>
        <a:lstStyle/>
        <a:p>
          <a:endParaRPr lang="pt-BR" sz="3200" b="1"/>
        </a:p>
      </dgm:t>
    </dgm:pt>
    <dgm:pt modelId="{26648524-E3B5-40BF-9F90-7AC40399E8F6}" type="sibTrans" cxnId="{4D38CB80-E2CC-46CC-B8FB-C757D72837F7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E0723D9E-69A5-4B89-9CA4-F7A14E12099A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Baseadas no que dizem que fazem ou fariam</a:t>
          </a:r>
          <a:endParaRPr lang="pt-BR" sz="1700" b="1" dirty="0"/>
        </a:p>
      </dgm:t>
    </dgm:pt>
    <dgm:pt modelId="{76905A1E-43AC-4EE3-8064-C791D5A76BB9}" type="sibTrans" cxnId="{7DFA9CA7-8BA4-4ACC-BC90-CCA8D5CFB902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DEDB9F05-694F-40A5-836A-2CA44A7B6291}" type="parTrans" cxnId="{7DFA9CA7-8BA4-4ACC-BC90-CCA8D5CFB902}">
      <dgm:prSet/>
      <dgm:spPr/>
      <dgm:t>
        <a:bodyPr/>
        <a:lstStyle/>
        <a:p>
          <a:endParaRPr lang="pt-BR" sz="3200" b="1"/>
        </a:p>
      </dgm:t>
    </dgm:pt>
    <dgm:pt modelId="{4C3ACD7C-EE9B-4BBF-AE81-E8165616CC27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Baseadas no que os usuários fazem</a:t>
          </a:r>
          <a:endParaRPr lang="pt-BR" sz="1700" b="1" dirty="0"/>
        </a:p>
      </dgm:t>
    </dgm:pt>
    <dgm:pt modelId="{897BEC30-CE7E-4FA6-9A63-A71C04281183}" type="sibTrans" cxnId="{E77766FB-540A-481D-8A01-36FCEB9D8460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C38F9207-C928-4604-AE70-67D6616F98C9}" type="parTrans" cxnId="{E77766FB-540A-481D-8A01-36FCEB9D8460}">
      <dgm:prSet/>
      <dgm:spPr/>
      <dgm:t>
        <a:bodyPr/>
        <a:lstStyle/>
        <a:p>
          <a:endParaRPr lang="pt-BR" sz="3200" b="1"/>
        </a:p>
      </dgm:t>
    </dgm:pt>
    <dgm:pt modelId="{85334E86-D8F1-4E0C-9264-21CA140F0E7A}">
      <dgm:prSet phldrT="[Text]" custT="1"/>
      <dgm:spPr>
        <a:solidFill>
          <a:srgbClr val="C00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 lIns="0" tIns="0" rIns="0" bIns="0"/>
        <a:lstStyle/>
        <a:p>
          <a:r>
            <a:rPr lang="pt-BR" sz="1700" b="1" dirty="0" smtClean="0"/>
            <a:t>Qualitativas</a:t>
          </a:r>
          <a:endParaRPr lang="pt-BR" sz="1700" b="1" dirty="0"/>
        </a:p>
      </dgm:t>
    </dgm:pt>
    <dgm:pt modelId="{9B467E44-610A-4AFD-94A4-BEA999D52226}" type="sibTrans" cxnId="{31E917DA-F447-404D-9D80-A5A9E81C0518}">
      <dgm:prSet/>
      <dgm:spPr>
        <a:solidFill>
          <a:srgbClr val="FFC00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3200" b="1"/>
        </a:p>
      </dgm:t>
    </dgm:pt>
    <dgm:pt modelId="{743C6E48-51B2-4C15-8316-7EC5B501CCB1}" type="parTrans" cxnId="{31E917DA-F447-404D-9D80-A5A9E81C0518}">
      <dgm:prSet/>
      <dgm:spPr/>
      <dgm:t>
        <a:bodyPr/>
        <a:lstStyle/>
        <a:p>
          <a:endParaRPr lang="pt-BR" sz="3200" b="1"/>
        </a:p>
      </dgm:t>
    </dgm:pt>
    <dgm:pt modelId="{05D80040-213E-45DA-A5C3-54CF1E1BF01D}">
      <dgm:prSet phldrT="[Text]" custT="1"/>
      <dgm:spPr>
        <a:solidFill>
          <a:srgbClr val="E46C0A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3200" b="1" dirty="0" smtClean="0"/>
            <a:t>Tipos de abordagens de coleta de dados</a:t>
          </a:r>
          <a:endParaRPr lang="pt-BR" sz="3200" b="1" dirty="0"/>
        </a:p>
      </dgm:t>
    </dgm:pt>
    <dgm:pt modelId="{01D3B619-2B48-4EAC-B02A-2AADBD8AA802}" type="sibTrans" cxnId="{5426DAF6-31B8-4BE6-8E5D-522C172E775E}">
      <dgm:prSet/>
      <dgm:spPr/>
      <dgm:t>
        <a:bodyPr/>
        <a:lstStyle/>
        <a:p>
          <a:endParaRPr lang="pt-BR" sz="3200" b="1"/>
        </a:p>
      </dgm:t>
    </dgm:pt>
    <dgm:pt modelId="{B3671944-F32D-4CAD-BE64-1851BDF33FC9}" type="parTrans" cxnId="{5426DAF6-31B8-4BE6-8E5D-522C172E775E}">
      <dgm:prSet/>
      <dgm:spPr/>
      <dgm:t>
        <a:bodyPr/>
        <a:lstStyle/>
        <a:p>
          <a:endParaRPr lang="pt-BR" sz="3200" b="1"/>
        </a:p>
      </dgm:t>
    </dgm:pt>
    <dgm:pt modelId="{639F18F9-C69F-41EC-8F54-7FCA51698883}" type="pres">
      <dgm:prSet presAssocID="{9400B911-666A-496E-8D28-92821767ED8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D51DDC-905A-4BBE-B395-2B4954B08159}" type="pres">
      <dgm:prSet presAssocID="{05D80040-213E-45DA-A5C3-54CF1E1BF01D}" presName="centerShape" presStyleLbl="node0" presStyleIdx="0" presStyleCnt="1" custScaleX="142367" custScaleY="142367"/>
      <dgm:spPr/>
      <dgm:t>
        <a:bodyPr/>
        <a:lstStyle/>
        <a:p>
          <a:endParaRPr lang="pt-BR"/>
        </a:p>
      </dgm:t>
    </dgm:pt>
    <dgm:pt modelId="{14DA3461-0606-42AE-88C7-852006B2588E}" type="pres">
      <dgm:prSet presAssocID="{94FB1676-8115-4A65-8F3A-492A57318D4F}" presName="node" presStyleLbl="node1" presStyleIdx="0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EA96F61-38E7-4942-BA08-0F999DCE6C2F}" type="pres">
      <dgm:prSet presAssocID="{94FB1676-8115-4A65-8F3A-492A57318D4F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E13640B-CCD1-4994-81FA-E232050C180A}" type="pres">
      <dgm:prSet presAssocID="{CB63AFD5-2B8A-47D5-9C55-B38EB44124E9}" presName="sibTrans" presStyleLbl="sibTrans2D1" presStyleIdx="0" presStyleCnt="7"/>
      <dgm:spPr/>
    </dgm:pt>
    <dgm:pt modelId="{A2A2636C-3DE0-4A4D-B212-29B80563D78E}" type="pres">
      <dgm:prSet presAssocID="{85334E86-D8F1-4E0C-9264-21CA140F0E7A}" presName="node" presStyleLbl="node1" presStyleIdx="1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D57BBB8-AD0D-4295-AE6A-0F53C054B16A}" type="pres">
      <dgm:prSet presAssocID="{85334E86-D8F1-4E0C-9264-21CA140F0E7A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31848222-2A11-4B86-91BA-B5EC892D68B2}" type="pres">
      <dgm:prSet presAssocID="{9B467E44-610A-4AFD-94A4-BEA999D52226}" presName="sibTrans" presStyleLbl="sibTrans2D1" presStyleIdx="1" presStyleCnt="7"/>
      <dgm:spPr/>
    </dgm:pt>
    <dgm:pt modelId="{AB1987ED-DAAA-4854-8136-853D6AD9A66C}" type="pres">
      <dgm:prSet presAssocID="{4C3ACD7C-EE9B-4BBF-AE81-E8165616CC27}" presName="node" presStyleLbl="node1" presStyleIdx="2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FD04603-217D-4A29-B227-584D96CDDAB9}" type="pres">
      <dgm:prSet presAssocID="{4C3ACD7C-EE9B-4BBF-AE81-E8165616CC27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3F5BA55-A9A6-41E7-82EA-D950AEB18A84}" type="pres">
      <dgm:prSet presAssocID="{897BEC30-CE7E-4FA6-9A63-A71C04281183}" presName="sibTrans" presStyleLbl="sibTrans2D1" presStyleIdx="2" presStyleCnt="7"/>
      <dgm:spPr/>
    </dgm:pt>
    <dgm:pt modelId="{19FA5D87-9871-44C0-854C-63422F768D8F}" type="pres">
      <dgm:prSet presAssocID="{E0723D9E-69A5-4B89-9CA4-F7A14E12099A}" presName="node" presStyleLbl="node1" presStyleIdx="3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BE0728-7DC2-40CF-A78B-9D6987EC32BE}" type="pres">
      <dgm:prSet presAssocID="{E0723D9E-69A5-4B89-9CA4-F7A14E12099A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27C75BB-B1BB-41A6-923B-A79F7F5C58F2}" type="pres">
      <dgm:prSet presAssocID="{76905A1E-43AC-4EE3-8064-C791D5A76BB9}" presName="sibTrans" presStyleLbl="sibTrans2D1" presStyleIdx="3" presStyleCnt="7"/>
      <dgm:spPr/>
    </dgm:pt>
    <dgm:pt modelId="{1118C8F2-B9E9-4FCD-ABA6-E04FC2687713}" type="pres">
      <dgm:prSet presAssocID="{6EA64837-CFB6-4320-9634-10BB45591242}" presName="node" presStyleLbl="node1" presStyleIdx="4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5A5417-32C3-459C-9F9F-8D0984FFFEF6}" type="pres">
      <dgm:prSet presAssocID="{6EA64837-CFB6-4320-9634-10BB45591242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39BA639-8B53-4202-BA3B-A84CBFDBCA82}" type="pres">
      <dgm:prSet presAssocID="{48C645DD-F026-4F9B-9E13-9303949DD6F5}" presName="sibTrans" presStyleLbl="sibTrans2D1" presStyleIdx="4" presStyleCnt="7"/>
      <dgm:spPr/>
    </dgm:pt>
    <dgm:pt modelId="{124F7956-841C-4A82-B2BB-29BBAF2EC459}" type="pres">
      <dgm:prSet presAssocID="{1B65E0F5-DA88-44C5-9113-3B46A325A536}" presName="node" presStyleLbl="node1" presStyleIdx="5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277C06C-4A39-4AB5-9B36-9AEF0FF5F60A}" type="pres">
      <dgm:prSet presAssocID="{1B65E0F5-DA88-44C5-9113-3B46A325A536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FD5ACBB9-AA82-4C2D-9050-206F4898E918}" type="pres">
      <dgm:prSet presAssocID="{26648524-E3B5-40BF-9F90-7AC40399E8F6}" presName="sibTrans" presStyleLbl="sibTrans2D1" presStyleIdx="5" presStyleCnt="7"/>
      <dgm:spPr/>
    </dgm:pt>
    <dgm:pt modelId="{C7150484-2B17-4289-B916-C2B34EA95256}" type="pres">
      <dgm:prSet presAssocID="{5BA5AAF1-219B-4CF6-B353-B6ABC40B7443}" presName="node" presStyleLbl="node1" presStyleIdx="6" presStyleCnt="7" custScaleX="116145" custScaleY="11614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82FAA0C-F5A6-470D-AED4-FC4A0456E792}" type="pres">
      <dgm:prSet presAssocID="{5BA5AAF1-219B-4CF6-B353-B6ABC40B7443}" presName="dummy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1105681-D5AE-48E1-9BC5-C6066C8C292C}" type="pres">
      <dgm:prSet presAssocID="{0E396271-A41A-48A6-B2EA-B22652AF1899}" presName="sibTrans" presStyleLbl="sibTrans2D1" presStyleIdx="6" presStyleCnt="7"/>
      <dgm:spPr/>
    </dgm:pt>
  </dgm:ptLst>
  <dgm:cxnLst>
    <dgm:cxn modelId="{B7BF84F7-AE88-4131-99C6-30E095D4C66E}" type="presOf" srcId="{5BA5AAF1-219B-4CF6-B353-B6ABC40B7443}" destId="{C7150484-2B17-4289-B916-C2B34EA95256}" srcOrd="0" destOrd="0" presId="urn:microsoft.com/office/officeart/2005/8/layout/radial6"/>
    <dgm:cxn modelId="{B494E02E-78ED-48FC-B0C8-83BB137F1E82}" type="presOf" srcId="{26648524-E3B5-40BF-9F90-7AC40399E8F6}" destId="{FD5ACBB9-AA82-4C2D-9050-206F4898E918}" srcOrd="0" destOrd="0" presId="urn:microsoft.com/office/officeart/2005/8/layout/radial6"/>
    <dgm:cxn modelId="{4085DD93-E5CB-46D0-A357-24CA191DC113}" type="presOf" srcId="{897BEC30-CE7E-4FA6-9A63-A71C04281183}" destId="{C3F5BA55-A9A6-41E7-82EA-D950AEB18A84}" srcOrd="0" destOrd="0" presId="urn:microsoft.com/office/officeart/2005/8/layout/radial6"/>
    <dgm:cxn modelId="{1472C4E9-2D5E-496F-97A9-54FEEE6D739A}" type="presOf" srcId="{1B65E0F5-DA88-44C5-9113-3B46A325A536}" destId="{124F7956-841C-4A82-B2BB-29BBAF2EC459}" srcOrd="0" destOrd="0" presId="urn:microsoft.com/office/officeart/2005/8/layout/radial6"/>
    <dgm:cxn modelId="{5426DAF6-31B8-4BE6-8E5D-522C172E775E}" srcId="{9400B911-666A-496E-8D28-92821767ED8F}" destId="{05D80040-213E-45DA-A5C3-54CF1E1BF01D}" srcOrd="0" destOrd="0" parTransId="{B3671944-F32D-4CAD-BE64-1851BDF33FC9}" sibTransId="{01D3B619-2B48-4EAC-B02A-2AADBD8AA802}"/>
    <dgm:cxn modelId="{CFB7DF27-2C9D-48B7-84EC-87DF332BAB8B}" type="presOf" srcId="{CB63AFD5-2B8A-47D5-9C55-B38EB44124E9}" destId="{EE13640B-CCD1-4994-81FA-E232050C180A}" srcOrd="0" destOrd="0" presId="urn:microsoft.com/office/officeart/2005/8/layout/radial6"/>
    <dgm:cxn modelId="{31E917DA-F447-404D-9D80-A5A9E81C0518}" srcId="{05D80040-213E-45DA-A5C3-54CF1E1BF01D}" destId="{85334E86-D8F1-4E0C-9264-21CA140F0E7A}" srcOrd="1" destOrd="0" parTransId="{743C6E48-51B2-4C15-8316-7EC5B501CCB1}" sibTransId="{9B467E44-610A-4AFD-94A4-BEA999D52226}"/>
    <dgm:cxn modelId="{480B656C-E4C6-47B7-8022-77A2600B2FA5}" srcId="{05D80040-213E-45DA-A5C3-54CF1E1BF01D}" destId="{6EA64837-CFB6-4320-9634-10BB45591242}" srcOrd="4" destOrd="0" parTransId="{8C16C3FD-3184-4284-AC93-E61F395FD3E9}" sibTransId="{48C645DD-F026-4F9B-9E13-9303949DD6F5}"/>
    <dgm:cxn modelId="{B6BA51DF-FAC0-41E0-BBD6-D81EEA34276C}" type="presOf" srcId="{05D80040-213E-45DA-A5C3-54CF1E1BF01D}" destId="{40D51DDC-905A-4BBE-B395-2B4954B08159}" srcOrd="0" destOrd="0" presId="urn:microsoft.com/office/officeart/2005/8/layout/radial6"/>
    <dgm:cxn modelId="{7DFA9CA7-8BA4-4ACC-BC90-CCA8D5CFB902}" srcId="{05D80040-213E-45DA-A5C3-54CF1E1BF01D}" destId="{E0723D9E-69A5-4B89-9CA4-F7A14E12099A}" srcOrd="3" destOrd="0" parTransId="{DEDB9F05-694F-40A5-836A-2CA44A7B6291}" sibTransId="{76905A1E-43AC-4EE3-8064-C791D5A76BB9}"/>
    <dgm:cxn modelId="{FC7A8876-9C0B-4400-87DE-356BEEEF6C15}" type="presOf" srcId="{4C3ACD7C-EE9B-4BBF-AE81-E8165616CC27}" destId="{AB1987ED-DAAA-4854-8136-853D6AD9A66C}" srcOrd="0" destOrd="0" presId="urn:microsoft.com/office/officeart/2005/8/layout/radial6"/>
    <dgm:cxn modelId="{BBCE938D-4403-4562-B5FE-93B1ABF9ACD9}" type="presOf" srcId="{85334E86-D8F1-4E0C-9264-21CA140F0E7A}" destId="{A2A2636C-3DE0-4A4D-B212-29B80563D78E}" srcOrd="0" destOrd="0" presId="urn:microsoft.com/office/officeart/2005/8/layout/radial6"/>
    <dgm:cxn modelId="{4D38CB80-E2CC-46CC-B8FB-C757D72837F7}" srcId="{05D80040-213E-45DA-A5C3-54CF1E1BF01D}" destId="{1B65E0F5-DA88-44C5-9113-3B46A325A536}" srcOrd="5" destOrd="0" parTransId="{13AC9BBD-EC70-493C-B8CE-4428AF52A7E4}" sibTransId="{26648524-E3B5-40BF-9F90-7AC40399E8F6}"/>
    <dgm:cxn modelId="{FB60487F-B3DE-4341-B559-FBB661F25854}" srcId="{05D80040-213E-45DA-A5C3-54CF1E1BF01D}" destId="{5BA5AAF1-219B-4CF6-B353-B6ABC40B7443}" srcOrd="6" destOrd="0" parTransId="{D2DDD977-4EED-4E01-8527-1FDBB87F0ACE}" sibTransId="{0E396271-A41A-48A6-B2EA-B22652AF1899}"/>
    <dgm:cxn modelId="{9627C236-4C52-4CAE-B22D-801CF868DCCE}" type="presOf" srcId="{94FB1676-8115-4A65-8F3A-492A57318D4F}" destId="{14DA3461-0606-42AE-88C7-852006B2588E}" srcOrd="0" destOrd="0" presId="urn:microsoft.com/office/officeart/2005/8/layout/radial6"/>
    <dgm:cxn modelId="{A7AA737A-6E7B-47E8-8F54-298200F5898D}" type="presOf" srcId="{6EA64837-CFB6-4320-9634-10BB45591242}" destId="{1118C8F2-B9E9-4FCD-ABA6-E04FC2687713}" srcOrd="0" destOrd="0" presId="urn:microsoft.com/office/officeart/2005/8/layout/radial6"/>
    <dgm:cxn modelId="{99B1ED29-A18E-4501-B225-18960B9148FF}" type="presOf" srcId="{9400B911-666A-496E-8D28-92821767ED8F}" destId="{639F18F9-C69F-41EC-8F54-7FCA51698883}" srcOrd="0" destOrd="0" presId="urn:microsoft.com/office/officeart/2005/8/layout/radial6"/>
    <dgm:cxn modelId="{482B382C-DF44-4453-8E61-3731607289B6}" type="presOf" srcId="{0E396271-A41A-48A6-B2EA-B22652AF1899}" destId="{E1105681-D5AE-48E1-9BC5-C6066C8C292C}" srcOrd="0" destOrd="0" presId="urn:microsoft.com/office/officeart/2005/8/layout/radial6"/>
    <dgm:cxn modelId="{E893BD0D-6C53-415E-893A-8812FC5144FD}" type="presOf" srcId="{9B467E44-610A-4AFD-94A4-BEA999D52226}" destId="{31848222-2A11-4B86-91BA-B5EC892D68B2}" srcOrd="0" destOrd="0" presId="urn:microsoft.com/office/officeart/2005/8/layout/radial6"/>
    <dgm:cxn modelId="{7D94B523-CAC6-45EB-B2CB-B7AA78BA0A50}" srcId="{05D80040-213E-45DA-A5C3-54CF1E1BF01D}" destId="{94FB1676-8115-4A65-8F3A-492A57318D4F}" srcOrd="0" destOrd="0" parTransId="{EB4521D5-046D-44F7-A32D-5F41E5268F7C}" sibTransId="{CB63AFD5-2B8A-47D5-9C55-B38EB44124E9}"/>
    <dgm:cxn modelId="{1D78B358-08C8-4D7E-8C03-C90F823B92EE}" type="presOf" srcId="{48C645DD-F026-4F9B-9E13-9303949DD6F5}" destId="{539BA639-8B53-4202-BA3B-A84CBFDBCA82}" srcOrd="0" destOrd="0" presId="urn:microsoft.com/office/officeart/2005/8/layout/radial6"/>
    <dgm:cxn modelId="{4894D8C2-38BE-4017-8590-BCA097F0005A}" type="presOf" srcId="{76905A1E-43AC-4EE3-8064-C791D5A76BB9}" destId="{627C75BB-B1BB-41A6-923B-A79F7F5C58F2}" srcOrd="0" destOrd="0" presId="urn:microsoft.com/office/officeart/2005/8/layout/radial6"/>
    <dgm:cxn modelId="{E77766FB-540A-481D-8A01-36FCEB9D8460}" srcId="{05D80040-213E-45DA-A5C3-54CF1E1BF01D}" destId="{4C3ACD7C-EE9B-4BBF-AE81-E8165616CC27}" srcOrd="2" destOrd="0" parTransId="{C38F9207-C928-4604-AE70-67D6616F98C9}" sibTransId="{897BEC30-CE7E-4FA6-9A63-A71C04281183}"/>
    <dgm:cxn modelId="{374CD68C-CC69-4BBB-91E0-610F3D4D9C9B}" type="presOf" srcId="{E0723D9E-69A5-4B89-9CA4-F7A14E12099A}" destId="{19FA5D87-9871-44C0-854C-63422F768D8F}" srcOrd="0" destOrd="0" presId="urn:microsoft.com/office/officeart/2005/8/layout/radial6"/>
    <dgm:cxn modelId="{C6B90832-F519-4C68-93A1-72EAE5F001F7}" type="presParOf" srcId="{639F18F9-C69F-41EC-8F54-7FCA51698883}" destId="{40D51DDC-905A-4BBE-B395-2B4954B08159}" srcOrd="0" destOrd="0" presId="urn:microsoft.com/office/officeart/2005/8/layout/radial6"/>
    <dgm:cxn modelId="{2ADD78C4-CE99-4183-87CC-A967AAA655B8}" type="presParOf" srcId="{639F18F9-C69F-41EC-8F54-7FCA51698883}" destId="{14DA3461-0606-42AE-88C7-852006B2588E}" srcOrd="1" destOrd="0" presId="urn:microsoft.com/office/officeart/2005/8/layout/radial6"/>
    <dgm:cxn modelId="{0EC9F7F0-63C0-4DCD-8D6E-B46820F409D4}" type="presParOf" srcId="{639F18F9-C69F-41EC-8F54-7FCA51698883}" destId="{7EA96F61-38E7-4942-BA08-0F999DCE6C2F}" srcOrd="2" destOrd="0" presId="urn:microsoft.com/office/officeart/2005/8/layout/radial6"/>
    <dgm:cxn modelId="{2E2973F0-FE45-4DDA-922B-BADF8742E576}" type="presParOf" srcId="{639F18F9-C69F-41EC-8F54-7FCA51698883}" destId="{EE13640B-CCD1-4994-81FA-E232050C180A}" srcOrd="3" destOrd="0" presId="urn:microsoft.com/office/officeart/2005/8/layout/radial6"/>
    <dgm:cxn modelId="{D6EA9931-A0AA-4A62-8821-AE537523F280}" type="presParOf" srcId="{639F18F9-C69F-41EC-8F54-7FCA51698883}" destId="{A2A2636C-3DE0-4A4D-B212-29B80563D78E}" srcOrd="4" destOrd="0" presId="urn:microsoft.com/office/officeart/2005/8/layout/radial6"/>
    <dgm:cxn modelId="{9E37E689-D714-44A6-8F0D-3976266835EB}" type="presParOf" srcId="{639F18F9-C69F-41EC-8F54-7FCA51698883}" destId="{0D57BBB8-AD0D-4295-AE6A-0F53C054B16A}" srcOrd="5" destOrd="0" presId="urn:microsoft.com/office/officeart/2005/8/layout/radial6"/>
    <dgm:cxn modelId="{FFA540F4-85FF-4953-B6C4-6643A75DDEBC}" type="presParOf" srcId="{639F18F9-C69F-41EC-8F54-7FCA51698883}" destId="{31848222-2A11-4B86-91BA-B5EC892D68B2}" srcOrd="6" destOrd="0" presId="urn:microsoft.com/office/officeart/2005/8/layout/radial6"/>
    <dgm:cxn modelId="{825BB03D-A874-498B-8211-C41B78DEA163}" type="presParOf" srcId="{639F18F9-C69F-41EC-8F54-7FCA51698883}" destId="{AB1987ED-DAAA-4854-8136-853D6AD9A66C}" srcOrd="7" destOrd="0" presId="urn:microsoft.com/office/officeart/2005/8/layout/radial6"/>
    <dgm:cxn modelId="{89B560EC-60A8-4F2F-B8EB-0F1976593D8C}" type="presParOf" srcId="{639F18F9-C69F-41EC-8F54-7FCA51698883}" destId="{4FD04603-217D-4A29-B227-584D96CDDAB9}" srcOrd="8" destOrd="0" presId="urn:microsoft.com/office/officeart/2005/8/layout/radial6"/>
    <dgm:cxn modelId="{DAEBFBC7-6EC1-4D15-911F-F813A93898F8}" type="presParOf" srcId="{639F18F9-C69F-41EC-8F54-7FCA51698883}" destId="{C3F5BA55-A9A6-41E7-82EA-D950AEB18A84}" srcOrd="9" destOrd="0" presId="urn:microsoft.com/office/officeart/2005/8/layout/radial6"/>
    <dgm:cxn modelId="{154067C0-A468-4C7C-9BA9-05D612BEEEA2}" type="presParOf" srcId="{639F18F9-C69F-41EC-8F54-7FCA51698883}" destId="{19FA5D87-9871-44C0-854C-63422F768D8F}" srcOrd="10" destOrd="0" presId="urn:microsoft.com/office/officeart/2005/8/layout/radial6"/>
    <dgm:cxn modelId="{FD2BC671-0449-48B2-8BA6-6D45B702D533}" type="presParOf" srcId="{639F18F9-C69F-41EC-8F54-7FCA51698883}" destId="{9BBE0728-7DC2-40CF-A78B-9D6987EC32BE}" srcOrd="11" destOrd="0" presId="urn:microsoft.com/office/officeart/2005/8/layout/radial6"/>
    <dgm:cxn modelId="{C30F0404-4823-44B2-8184-B55F641FC02B}" type="presParOf" srcId="{639F18F9-C69F-41EC-8F54-7FCA51698883}" destId="{627C75BB-B1BB-41A6-923B-A79F7F5C58F2}" srcOrd="12" destOrd="0" presId="urn:microsoft.com/office/officeart/2005/8/layout/radial6"/>
    <dgm:cxn modelId="{540DD1BB-77C7-4815-8A0C-DBF6B653CB7A}" type="presParOf" srcId="{639F18F9-C69F-41EC-8F54-7FCA51698883}" destId="{1118C8F2-B9E9-4FCD-ABA6-E04FC2687713}" srcOrd="13" destOrd="0" presId="urn:microsoft.com/office/officeart/2005/8/layout/radial6"/>
    <dgm:cxn modelId="{61DD870B-7344-44B9-843A-D1873E65197F}" type="presParOf" srcId="{639F18F9-C69F-41EC-8F54-7FCA51698883}" destId="{9E5A5417-32C3-459C-9F9F-8D0984FFFEF6}" srcOrd="14" destOrd="0" presId="urn:microsoft.com/office/officeart/2005/8/layout/radial6"/>
    <dgm:cxn modelId="{92920B9B-1D5C-434C-9D0C-0E3EE7FC0E92}" type="presParOf" srcId="{639F18F9-C69F-41EC-8F54-7FCA51698883}" destId="{539BA639-8B53-4202-BA3B-A84CBFDBCA82}" srcOrd="15" destOrd="0" presId="urn:microsoft.com/office/officeart/2005/8/layout/radial6"/>
    <dgm:cxn modelId="{F5617A83-220A-4217-9198-4E945044F319}" type="presParOf" srcId="{639F18F9-C69F-41EC-8F54-7FCA51698883}" destId="{124F7956-841C-4A82-B2BB-29BBAF2EC459}" srcOrd="16" destOrd="0" presId="urn:microsoft.com/office/officeart/2005/8/layout/radial6"/>
    <dgm:cxn modelId="{7D42D76D-D425-41D8-A666-A0E4578F0D89}" type="presParOf" srcId="{639F18F9-C69F-41EC-8F54-7FCA51698883}" destId="{0277C06C-4A39-4AB5-9B36-9AEF0FF5F60A}" srcOrd="17" destOrd="0" presId="urn:microsoft.com/office/officeart/2005/8/layout/radial6"/>
    <dgm:cxn modelId="{76AA115F-7D7F-4322-A708-2D62A3613244}" type="presParOf" srcId="{639F18F9-C69F-41EC-8F54-7FCA51698883}" destId="{FD5ACBB9-AA82-4C2D-9050-206F4898E918}" srcOrd="18" destOrd="0" presId="urn:microsoft.com/office/officeart/2005/8/layout/radial6"/>
    <dgm:cxn modelId="{26B5507F-57FD-4E14-A831-8237220387E7}" type="presParOf" srcId="{639F18F9-C69F-41EC-8F54-7FCA51698883}" destId="{C7150484-2B17-4289-B916-C2B34EA95256}" srcOrd="19" destOrd="0" presId="urn:microsoft.com/office/officeart/2005/8/layout/radial6"/>
    <dgm:cxn modelId="{61360CAF-6420-4265-AD08-8F7B7A78A342}" type="presParOf" srcId="{639F18F9-C69F-41EC-8F54-7FCA51698883}" destId="{D82FAA0C-F5A6-470D-AED4-FC4A0456E792}" srcOrd="20" destOrd="0" presId="urn:microsoft.com/office/officeart/2005/8/layout/radial6"/>
    <dgm:cxn modelId="{06BF4B75-11EF-4E27-B31D-A73AC3D4EFB3}" type="presParOf" srcId="{639F18F9-C69F-41EC-8F54-7FCA51698883}" destId="{E1105681-D5AE-48E1-9BC5-C6066C8C292C}" srcOrd="21" destOrd="0" presId="urn:microsoft.com/office/officeart/2005/8/layout/radial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50B1F-7618-4A35-B48B-D847BD3DBC75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08CEE-56AC-4DDE-B812-4028351E011F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75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9132"/>
            <a:ext cx="8258204" cy="16970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CC00">
                <a:alpha val="68000"/>
              </a:srgbClr>
            </a:gs>
            <a:gs pos="28000">
              <a:srgbClr val="85C2FF">
                <a:alpha val="79000"/>
              </a:srgbClr>
            </a:gs>
            <a:gs pos="70000">
              <a:srgbClr val="C4D6EB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FFB7-CD77-47F2-A76B-B98C1DD3B0AD}" type="datetimeFigureOut">
              <a:rPr lang="pt-BR" smtClean="0"/>
              <a:pPr/>
              <a:t>27/05/2009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E65AD-CE00-4156-BA78-299EB9E2425F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Colors" Target="../diagrams/colors5.xml"/><Relationship Id="rId3" Type="http://schemas.openxmlformats.org/officeDocument/2006/relationships/diagramLayout" Target="../diagrams/layout3.xml"/><Relationship Id="rId7" Type="http://schemas.openxmlformats.org/officeDocument/2006/relationships/diagramLayout" Target="../diagrams/layout4.xml"/><Relationship Id="rId12" Type="http://schemas.openxmlformats.org/officeDocument/2006/relationships/diagramQuickStyle" Target="../diagrams/quickStyle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diagramLayout" Target="../diagrams/layout5.xml"/><Relationship Id="rId5" Type="http://schemas.openxmlformats.org/officeDocument/2006/relationships/diagramColors" Target="../diagrams/colors3.xml"/><Relationship Id="rId10" Type="http://schemas.openxmlformats.org/officeDocument/2006/relationships/diagramData" Target="../diagrams/data5.xml"/><Relationship Id="rId4" Type="http://schemas.openxmlformats.org/officeDocument/2006/relationships/diagramQuickStyle" Target="../diagrams/quickStyle3.xml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1714488"/>
            <a:ext cx="9215470" cy="285752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858148" y="1857364"/>
            <a:ext cx="2571768" cy="2571768"/>
          </a:xfrm>
          <a:prstGeom prst="smileyFace">
            <a:avLst/>
          </a:prstGeom>
          <a:solidFill>
            <a:srgbClr val="CCFF66"/>
          </a:solidFill>
          <a:ln w="177800"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85926"/>
            <a:ext cx="6600844" cy="1470025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Projeto de Interfaces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4962548"/>
            <a:ext cx="6986614" cy="1752600"/>
          </a:xfrm>
        </p:spPr>
        <p:txBody>
          <a:bodyPr>
            <a:normAutofit/>
          </a:bodyPr>
          <a:lstStyle/>
          <a:p>
            <a:pPr algn="l"/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Especialização em Engenharia de Software </a:t>
            </a:r>
          </a:p>
          <a:p>
            <a:pPr algn="l"/>
            <a:r>
              <a:rPr lang="pt-BR" sz="2400" dirty="0" smtClean="0">
                <a:solidFill>
                  <a:schemeClr val="bg1">
                    <a:lumMod val="95000"/>
                  </a:schemeClr>
                </a:solidFill>
              </a:rPr>
              <a:t>com Ênfase em Padrões de Software </a:t>
            </a:r>
          </a:p>
          <a:p>
            <a:pPr algn="l"/>
            <a:r>
              <a:rPr lang="pt-BR" sz="2400" b="1" dirty="0" smtClean="0">
                <a:solidFill>
                  <a:schemeClr val="bg1">
                    <a:lumMod val="95000"/>
                  </a:schemeClr>
                </a:solidFill>
              </a:rPr>
              <a:t>Universidade Estadual do Ceará</a:t>
            </a:r>
            <a:endParaRPr lang="pt-BR" sz="28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3834474"/>
            <a:ext cx="352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+mj-lt"/>
                <a:cs typeface="Aharoni" pitchFamily="2" charset="-79"/>
              </a:rPr>
              <a:t>AULA 02</a:t>
            </a:r>
            <a:endParaRPr lang="pt-BR" sz="2800" b="1" dirty="0">
              <a:solidFill>
                <a:schemeClr val="bg1"/>
              </a:solidFill>
              <a:latin typeface="+mj-lt"/>
              <a:cs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857496"/>
            <a:ext cx="421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CCFF33"/>
                </a:solidFill>
              </a:rPr>
              <a:t>Carlos Rosemberg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0"/>
            <a:ext cx="6286544" cy="4071942"/>
          </a:xfrm>
          <a:solidFill>
            <a:srgbClr val="CCFF33"/>
          </a:solidFill>
          <a:ln>
            <a:solidFill>
              <a:schemeClr val="bg1"/>
            </a:solidFill>
          </a:ln>
        </p:spPr>
        <p:txBody>
          <a:bodyPr lIns="360000">
            <a:normAutofit/>
          </a:bodyPr>
          <a:lstStyle/>
          <a:p>
            <a:pPr algn="l"/>
            <a:r>
              <a:rPr lang="pt-BR" sz="6600" dirty="0" smtClean="0"/>
              <a:t>Procure saber o máximo sobre seu usuário.</a:t>
            </a:r>
            <a:endParaRPr lang="pt-BR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728" y="4429132"/>
            <a:ext cx="6286544" cy="2428868"/>
          </a:xfrm>
          <a:solidFill>
            <a:srgbClr val="E46C0A"/>
          </a:solidFill>
        </p:spPr>
        <p:txBody>
          <a:bodyPr tIns="0" rIns="612000"/>
          <a:lstStyle/>
          <a:p>
            <a:pPr>
              <a:buNone/>
            </a:pPr>
            <a:r>
              <a:rPr lang="pt-BR" dirty="0" smtClean="0">
                <a:solidFill>
                  <a:schemeClr val="bg1"/>
                </a:solidFill>
              </a:rPr>
              <a:t>	</a:t>
            </a:r>
          </a:p>
          <a:p>
            <a:pPr>
              <a:buNone/>
            </a:pPr>
            <a:r>
              <a:rPr lang="pt-BR" dirty="0" smtClean="0">
                <a:solidFill>
                  <a:schemeClr val="bg1"/>
                </a:solidFill>
              </a:rPr>
              <a:t>	E, consequentemente, sobre os demais elementos que influenciam a experiência.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4000496" y="4071942"/>
            <a:ext cx="1000132" cy="642942"/>
          </a:xfrm>
          <a:prstGeom prst="triangle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5095875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06" y="1071546"/>
            <a:ext cx="4643470" cy="2000264"/>
          </a:xfrm>
        </p:spPr>
        <p:txBody>
          <a:bodyPr>
            <a:noAutofit/>
          </a:bodyPr>
          <a:lstStyle/>
          <a:p>
            <a:pPr algn="l">
              <a:lnSpc>
                <a:spcPct val="80000"/>
              </a:lnSpc>
            </a:pPr>
            <a:r>
              <a:rPr lang="pt-BR" sz="7200" b="1" dirty="0" smtClean="0"/>
              <a:t>Técnicas de </a:t>
            </a:r>
            <a:r>
              <a:rPr lang="pt-BR" sz="7200" b="1" dirty="0" smtClean="0"/>
              <a:t>elicitação</a:t>
            </a:r>
            <a:endParaRPr lang="pt-BR" sz="54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357554" y="3500438"/>
            <a:ext cx="5429288" cy="2214578"/>
          </a:xfrm>
          <a:prstGeom prst="wedgeRoundRectCallout">
            <a:avLst>
              <a:gd name="adj1" fmla="val -33003"/>
              <a:gd name="adj2" fmla="val 83204"/>
              <a:gd name="adj3" fmla="val 16667"/>
            </a:avLst>
          </a:prstGeom>
          <a:solidFill>
            <a:srgbClr val="E46C0A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rtlCol="0" anchor="ctr"/>
          <a:lstStyle/>
          <a:p>
            <a:r>
              <a:rPr lang="pt-BR" sz="3600" b="1" dirty="0" smtClean="0"/>
              <a:t>Elas existem aos montes.</a:t>
            </a:r>
            <a:r>
              <a:rPr lang="pt-BR" sz="2400" dirty="0" smtClean="0"/>
              <a:t/>
            </a:r>
            <a:br>
              <a:rPr lang="pt-BR" sz="2400" dirty="0" smtClean="0"/>
            </a:br>
            <a:r>
              <a:rPr lang="pt-BR" sz="2400" dirty="0" smtClean="0"/>
              <a:t>Por isso, cuidado. É necessário saber bem o que usar, e quando!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0562" y="214290"/>
            <a:ext cx="4643438" cy="1011222"/>
          </a:xfrm>
          <a:solidFill>
            <a:srgbClr val="CCFF33"/>
          </a:solidFill>
        </p:spPr>
        <p:txBody>
          <a:bodyPr/>
          <a:lstStyle/>
          <a:p>
            <a:r>
              <a:rPr lang="pt-BR" dirty="0" smtClean="0"/>
              <a:t>Workshops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4704"/>
            <a:ext cx="8358214" cy="868346"/>
          </a:xfrm>
          <a:solidFill>
            <a:srgbClr val="FFC000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Análise de tarefas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4391523"/>
            <a:ext cx="7500990" cy="18235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962631"/>
            <a:ext cx="3810000" cy="21145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10165" y="1705473"/>
            <a:ext cx="35909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08" y="5918240"/>
            <a:ext cx="7000892" cy="939784"/>
          </a:xfrm>
          <a:solidFill>
            <a:srgbClr val="CCFF33"/>
          </a:solidFill>
        </p:spPr>
        <p:txBody>
          <a:bodyPr/>
          <a:lstStyle/>
          <a:p>
            <a:r>
              <a:rPr lang="pt-BR" dirty="0" smtClean="0"/>
              <a:t>Análise de </a:t>
            </a:r>
            <a:r>
              <a:rPr lang="pt-BR" dirty="0" smtClean="0"/>
              <a:t>estatísticas de </a:t>
            </a:r>
            <a:r>
              <a:rPr lang="pt-BR" dirty="0" smtClean="0"/>
              <a:t>uso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642918"/>
            <a:ext cx="4071966" cy="4747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4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694" y="1571612"/>
            <a:ext cx="3643306" cy="857256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dirty="0" smtClean="0"/>
              <a:t>Focus groups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98551"/>
            <a:ext cx="9144000" cy="695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204" y="0"/>
            <a:ext cx="3946358" cy="1000132"/>
          </a:xfrm>
          <a:solidFill>
            <a:srgbClr val="CCFF33"/>
          </a:solidFill>
        </p:spPr>
        <p:txBody>
          <a:bodyPr/>
          <a:lstStyle/>
          <a:p>
            <a:r>
              <a:rPr lang="pt-BR" dirty="0" smtClean="0"/>
              <a:t>Entrevistas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714356"/>
            <a:ext cx="3920516" cy="53630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2918"/>
            <a:ext cx="4071934" cy="1011222"/>
          </a:xfrm>
          <a:solidFill>
            <a:srgbClr val="CCCC00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Card sorting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143116"/>
            <a:ext cx="335758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0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480" y="4929198"/>
            <a:ext cx="4400552" cy="857256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Eye tracking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2286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6854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Nosso</a:t>
            </a:r>
            <a:r>
              <a:rPr lang="pt-BR" sz="5400" b="1" baseline="0" dirty="0" smtClean="0">
                <a:solidFill>
                  <a:schemeClr val="bg1"/>
                </a:solidFill>
              </a:rPr>
              <a:t> tempo e</a:t>
            </a:r>
            <a:r>
              <a:rPr lang="pt-BR" sz="5400" b="1" dirty="0" smtClean="0">
                <a:solidFill>
                  <a:schemeClr val="bg1"/>
                </a:solidFill>
              </a:rPr>
              <a:t>stá</a:t>
            </a:r>
            <a:r>
              <a:rPr lang="pt-BR" sz="5400" b="1" baseline="0" dirty="0" smtClean="0">
                <a:solidFill>
                  <a:schemeClr val="bg1"/>
                </a:solidFill>
              </a:rPr>
              <a:t> </a:t>
            </a:r>
            <a:br>
              <a:rPr lang="pt-BR" sz="5400" b="1" baseline="0" dirty="0" smtClean="0">
                <a:solidFill>
                  <a:schemeClr val="bg1"/>
                </a:solidFill>
              </a:rPr>
            </a:br>
            <a:r>
              <a:rPr lang="pt-BR" sz="5400" b="1" baseline="0" dirty="0" smtClean="0">
                <a:solidFill>
                  <a:schemeClr val="bg1"/>
                </a:solidFill>
              </a:rPr>
              <a:t>dividido desta forma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596" y="3231909"/>
            <a:ext cx="85011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solidFill>
                  <a:schemeClr val="bg2">
                    <a:lumMod val="10000"/>
                  </a:schemeClr>
                </a:solidFill>
              </a:rPr>
              <a:t>Aula 1   </a:t>
            </a:r>
            <a: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  <a:t>Porque estamos aqui?</a:t>
            </a:r>
            <a:b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pt-BR" sz="4000" b="1" dirty="0" smtClean="0">
                <a:solidFill>
                  <a:srgbClr val="C00000"/>
                </a:solidFill>
              </a:rPr>
              <a:t>Aula 2   Entendendo o problema</a:t>
            </a:r>
            <a:r>
              <a:rPr lang="pt-BR" sz="4000" dirty="0" smtClean="0">
                <a:solidFill>
                  <a:srgbClr val="C00000"/>
                </a:solidFill>
              </a:rPr>
              <a:t/>
            </a:r>
            <a:br>
              <a:rPr lang="pt-BR" sz="4000" dirty="0" smtClean="0">
                <a:solidFill>
                  <a:srgbClr val="C00000"/>
                </a:solidFill>
              </a:rPr>
            </a:br>
            <a:r>
              <a:rPr lang="pt-BR" sz="4000" b="1" dirty="0" smtClean="0">
                <a:solidFill>
                  <a:schemeClr val="bg2">
                    <a:lumMod val="10000"/>
                  </a:schemeClr>
                </a:solidFill>
              </a:rPr>
              <a:t>Aula 3   </a:t>
            </a:r>
            <a: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  <a:t>Criando soluções</a:t>
            </a:r>
            <a:b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pt-BR" sz="4000" b="1" dirty="0" smtClean="0">
                <a:solidFill>
                  <a:schemeClr val="bg2">
                    <a:lumMod val="10000"/>
                  </a:schemeClr>
                </a:solidFill>
              </a:rPr>
              <a:t>Aula 4   </a:t>
            </a:r>
            <a:r>
              <a:rPr lang="pt-BR" sz="4000" dirty="0" smtClean="0">
                <a:solidFill>
                  <a:schemeClr val="bg2">
                    <a:lumMod val="10000"/>
                  </a:schemeClr>
                </a:solidFill>
              </a:rPr>
              <a:t>Avaliando o que foi criado</a:t>
            </a:r>
            <a:endParaRPr lang="pt-B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857224" y="2571744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L-Shape 5"/>
          <p:cNvSpPr/>
          <p:nvPr/>
        </p:nvSpPr>
        <p:spPr>
          <a:xfrm rot="19986220">
            <a:off x="6946982" y="3383625"/>
            <a:ext cx="476862" cy="191516"/>
          </a:xfrm>
          <a:prstGeom prst="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14998" cy="928670"/>
          </a:xfrm>
          <a:solidFill>
            <a:schemeClr val="bg1"/>
          </a:solidFill>
        </p:spPr>
        <p:txBody>
          <a:bodyPr/>
          <a:lstStyle/>
          <a:p>
            <a:r>
              <a:rPr lang="pt-BR" dirty="0" smtClean="0"/>
              <a:t>Testes de usabilidade</a:t>
            </a:r>
            <a:endParaRPr lang="pt-B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7158" y="4286256"/>
            <a:ext cx="8258204" cy="169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5846778"/>
            <a:ext cx="8229600" cy="1011222"/>
          </a:xfrm>
          <a:solidFill>
            <a:srgbClr val="CCFF33"/>
          </a:solidFill>
        </p:spPr>
        <p:txBody>
          <a:bodyPr/>
          <a:lstStyle/>
          <a:p>
            <a:r>
              <a:rPr lang="pt-BR" dirty="0" smtClean="0"/>
              <a:t>Prototipação em baixa fidelidade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56" y="-24"/>
            <a:ext cx="5429288" cy="1154098"/>
          </a:xfrm>
          <a:solidFill>
            <a:srgbClr val="92D050"/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Análise competitiva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428868"/>
            <a:ext cx="5334000" cy="3429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8670"/>
            <a:ext cx="8715404" cy="556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7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Personas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74" y="500042"/>
            <a:ext cx="3786214" cy="868346"/>
          </a:xfrm>
          <a:solidFill>
            <a:srgbClr val="CCFF33"/>
          </a:solidFill>
        </p:spPr>
        <p:txBody>
          <a:bodyPr/>
          <a:lstStyle/>
          <a:p>
            <a:r>
              <a:rPr lang="pt-BR" dirty="0" smtClean="0"/>
              <a:t>Cenários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2000240"/>
            <a:ext cx="6215106" cy="2857520"/>
          </a:xfrm>
        </p:spPr>
        <p:txBody>
          <a:bodyPr>
            <a:normAutofit/>
          </a:bodyPr>
          <a:lstStyle/>
          <a:p>
            <a:pPr algn="r"/>
            <a:r>
              <a:rPr lang="pt-BR" sz="7200" b="1" dirty="0" smtClean="0">
                <a:solidFill>
                  <a:schemeClr val="bg1"/>
                </a:solidFill>
              </a:rPr>
              <a:t>Qual a melhor técnica</a:t>
            </a:r>
            <a:endParaRPr lang="pt-BR" sz="7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3636" y="214291"/>
            <a:ext cx="171451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00" dirty="0" smtClean="0">
                <a:solidFill>
                  <a:srgbClr val="CCCC00"/>
                </a:solidFill>
              </a:rPr>
              <a:t>?</a:t>
            </a:r>
            <a:endParaRPr lang="pt-BR" sz="41300" dirty="0">
              <a:solidFill>
                <a:srgbClr val="CC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2000240"/>
            <a:ext cx="6215106" cy="2857520"/>
          </a:xfrm>
        </p:spPr>
        <p:txBody>
          <a:bodyPr>
            <a:normAutofit/>
          </a:bodyPr>
          <a:lstStyle/>
          <a:p>
            <a:pPr algn="r"/>
            <a:r>
              <a:rPr lang="pt-BR" sz="8800" b="1" dirty="0" smtClean="0">
                <a:solidFill>
                  <a:schemeClr val="bg1"/>
                </a:solidFill>
              </a:rPr>
              <a:t>Depende</a:t>
            </a:r>
            <a:endParaRPr lang="pt-BR" sz="8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3636" y="214291"/>
            <a:ext cx="171451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00" dirty="0" smtClean="0">
                <a:solidFill>
                  <a:srgbClr val="C00000"/>
                </a:solidFill>
              </a:rPr>
              <a:t>!</a:t>
            </a:r>
            <a:endParaRPr lang="pt-BR" sz="413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786" y="785794"/>
            <a:ext cx="7929618" cy="35719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4400" b="1" dirty="0" smtClean="0"/>
              <a:t>De Tempo</a:t>
            </a:r>
          </a:p>
          <a:p>
            <a:pPr>
              <a:buNone/>
            </a:pPr>
            <a:r>
              <a:rPr lang="pt-BR" sz="4400" b="1" dirty="0" smtClean="0"/>
              <a:t>De Dinheiro</a:t>
            </a:r>
          </a:p>
          <a:p>
            <a:pPr>
              <a:buNone/>
            </a:pPr>
            <a:r>
              <a:rPr lang="pt-BR" sz="4400" b="1" dirty="0" smtClean="0"/>
              <a:t>De  Conhecimento</a:t>
            </a:r>
          </a:p>
          <a:p>
            <a:pPr>
              <a:buNone/>
            </a:pPr>
            <a:r>
              <a:rPr lang="pt-BR" sz="4400" b="1" dirty="0" smtClean="0"/>
              <a:t>... e de Criatividade :-)</a:t>
            </a:r>
            <a:endParaRPr lang="pt-BR" sz="4400" b="1" dirty="0"/>
          </a:p>
        </p:txBody>
      </p:sp>
      <p:sp>
        <p:nvSpPr>
          <p:cNvPr id="4" name="TextBox 3"/>
          <p:cNvSpPr txBox="1"/>
          <p:nvPr/>
        </p:nvSpPr>
        <p:spPr>
          <a:xfrm rot="20969129">
            <a:off x="-401317" y="4329038"/>
            <a:ext cx="9997362" cy="144655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</a:rPr>
              <a:t>Foco nas necessidades do projeto e na </a:t>
            </a:r>
            <a:endParaRPr lang="pt-BR" sz="4400" dirty="0" smtClean="0">
              <a:solidFill>
                <a:schemeClr val="bg1"/>
              </a:solidFill>
            </a:endParaRPr>
          </a:p>
          <a:p>
            <a:pPr algn="ctr"/>
            <a:r>
              <a:rPr lang="pt-BR" sz="4400" dirty="0" smtClean="0">
                <a:solidFill>
                  <a:schemeClr val="bg1"/>
                </a:solidFill>
              </a:rPr>
              <a:t>relação </a:t>
            </a:r>
            <a:r>
              <a:rPr lang="pt-BR" sz="4400" dirty="0" smtClean="0">
                <a:solidFill>
                  <a:schemeClr val="bg1"/>
                </a:solidFill>
              </a:rPr>
              <a:t>custo-benefício!</a:t>
            </a:r>
            <a:endParaRPr lang="pt-BR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6507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>
                <a:solidFill>
                  <a:schemeClr val="bg1"/>
                </a:solidFill>
              </a:rPr>
              <a:t>Hora de trabalhar em equipe!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143644"/>
            <a:ext cx="8229600" cy="714356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l"/>
            <a:r>
              <a:rPr lang="pt-BR" sz="3200" dirty="0" smtClean="0"/>
              <a:t>   E se existisse um meio de se amenizar isso?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714620"/>
            <a:ext cx="9144000" cy="157163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83188"/>
          </a:xfrm>
        </p:spPr>
        <p:txBody>
          <a:bodyPr>
            <a:normAutofit/>
          </a:bodyPr>
          <a:lstStyle/>
          <a:p>
            <a:pPr algn="l"/>
            <a: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Aula 2</a:t>
            </a:r>
            <a:b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5400" b="1" kern="1200" dirty="0" smtClean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Entendendo o problema</a:t>
            </a:r>
            <a:endParaRPr lang="pt-BR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4697094"/>
            <a:ext cx="76438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Analisando a experiência do usuário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9520" y="1516125"/>
            <a:ext cx="214314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solidFill>
                  <a:schemeClr val="tx2"/>
                </a:solidFill>
              </a:rPr>
              <a:t>§</a:t>
            </a:r>
            <a:endParaRPr lang="pt-BR" sz="239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1828"/>
            <a:ext cx="8115328" cy="725470"/>
          </a:xfrm>
        </p:spPr>
        <p:txBody>
          <a:bodyPr>
            <a:noAutofit/>
          </a:bodyPr>
          <a:lstStyle/>
          <a:p>
            <a:pPr algn="l"/>
            <a:r>
              <a:rPr lang="pt-BR" sz="5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 o sistema proposto...</a:t>
            </a: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1928802"/>
            <a:ext cx="8929718" cy="1357322"/>
            <a:chOff x="0" y="1928802"/>
            <a:chExt cx="8929718" cy="1357322"/>
          </a:xfrm>
        </p:grpSpPr>
        <p:sp>
          <p:nvSpPr>
            <p:cNvPr id="5" name="Rectangle 4"/>
            <p:cNvSpPr/>
            <p:nvPr/>
          </p:nvSpPr>
          <p:spPr>
            <a:xfrm>
              <a:off x="0" y="1928802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0034" y="2221048"/>
              <a:ext cx="8429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Crie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2 personas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completamente diferentes. </a:t>
              </a:r>
            </a:p>
            <a:p>
              <a:r>
                <a:rPr lang="pt-BR" b="1" dirty="0" smtClean="0">
                  <a:solidFill>
                    <a:schemeClr val="bg1"/>
                  </a:solidFill>
                </a:rPr>
                <a:t>(Dica: baseie-se em pessoas que você conhece).</a:t>
              </a:r>
              <a:endParaRPr lang="pt-B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3214686"/>
            <a:ext cx="8929718" cy="1714512"/>
            <a:chOff x="0" y="3214686"/>
            <a:chExt cx="8929718" cy="1714512"/>
          </a:xfrm>
        </p:grpSpPr>
        <p:sp>
          <p:nvSpPr>
            <p:cNvPr id="8" name="Rectangle 7"/>
            <p:cNvSpPr/>
            <p:nvPr/>
          </p:nvSpPr>
          <p:spPr>
            <a:xfrm>
              <a:off x="0" y="3571876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0034" y="3857628"/>
              <a:ext cx="8429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Depois, crie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2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cenários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e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relate como cada persona o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vivencia, descrevendo os detalhes da experiência.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Guie-se pelo MEX.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57224" y="3214686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4857760"/>
            <a:ext cx="9144008" cy="1714512"/>
            <a:chOff x="0" y="4857760"/>
            <a:chExt cx="9144008" cy="1714512"/>
          </a:xfrm>
        </p:grpSpPr>
        <p:sp>
          <p:nvSpPr>
            <p:cNvPr id="15" name="Isosceles Triangle 14"/>
            <p:cNvSpPr/>
            <p:nvPr/>
          </p:nvSpPr>
          <p:spPr>
            <a:xfrm rot="10800000">
              <a:off x="857224" y="4857760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5214950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034" y="5500702"/>
              <a:ext cx="82153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Por fim,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gere no mínimo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5 </a:t>
              </a:r>
              <a:r>
                <a:rPr lang="pt-BR" sz="2400" b="1" dirty="0" smtClean="0">
                  <a:solidFill>
                    <a:srgbClr val="FFFF00"/>
                  </a:solidFill>
                </a:rPr>
                <a:t>requisitos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(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F/NF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)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ligados à interface do sistema. Eles serão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úteis na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próxima aula.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8679673" y="5750747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28860" y="488952"/>
            <a:ext cx="6257940" cy="5797568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Vale </a:t>
            </a:r>
            <a:r>
              <a:rPr lang="pt-BR" b="1" dirty="0" smtClean="0">
                <a:solidFill>
                  <a:schemeClr val="bg1"/>
                </a:solidFill>
              </a:rPr>
              <a:t>3 pontos </a:t>
            </a:r>
            <a:r>
              <a:rPr lang="pt-BR" dirty="0" smtClean="0">
                <a:solidFill>
                  <a:schemeClr val="bg1"/>
                </a:solidFill>
              </a:rPr>
              <a:t>para compor a nota final.</a:t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O melhor trabalho ganha </a:t>
            </a:r>
            <a:r>
              <a:rPr lang="pt-BR" b="1" dirty="0" smtClean="0">
                <a:solidFill>
                  <a:schemeClr val="bg1"/>
                </a:solidFill>
              </a:rPr>
              <a:t>4 pontos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L-Shape 10"/>
          <p:cNvSpPr/>
          <p:nvPr/>
        </p:nvSpPr>
        <p:spPr>
          <a:xfrm rot="19537993">
            <a:off x="1053950" y="1738810"/>
            <a:ext cx="1000132" cy="500066"/>
          </a:xfrm>
          <a:prstGeom prst="corner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-Shape 11"/>
          <p:cNvSpPr/>
          <p:nvPr/>
        </p:nvSpPr>
        <p:spPr>
          <a:xfrm rot="19537993">
            <a:off x="1125388" y="4096264"/>
            <a:ext cx="1000132" cy="500066"/>
          </a:xfrm>
          <a:prstGeom prst="corner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6433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Grafico MEX - 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1214422"/>
            <a:ext cx="6429420" cy="4873730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714348" y="6191928"/>
            <a:ext cx="778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MEX : </a:t>
            </a:r>
            <a:r>
              <a:rPr lang="pt-BR" sz="2800" dirty="0" smtClean="0"/>
              <a:t>Modelo Genérico de Experiência do Usuário</a:t>
            </a:r>
            <a:endParaRPr lang="pt-B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158" y="214290"/>
            <a:ext cx="8329642" cy="857256"/>
          </a:xfrm>
        </p:spPr>
        <p:txBody>
          <a:bodyPr>
            <a:norm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Use o modelo abaixo para guiar seu trabalho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6600" b="1" dirty="0" smtClean="0">
                <a:solidFill>
                  <a:srgbClr val="C00000"/>
                </a:solidFill>
              </a:rPr>
              <a:t>Obrigado</a:t>
            </a:r>
            <a:r>
              <a:rPr lang="pt-BR" sz="6600" dirty="0" smtClean="0"/>
              <a:t>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dirty="0" smtClean="0"/>
              <a:t>e até a próxima aula</a:t>
            </a:r>
            <a:r>
              <a:rPr lang="pt-BR" sz="4000" baseline="0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2000240"/>
            <a:ext cx="6215106" cy="2857520"/>
          </a:xfrm>
        </p:spPr>
        <p:txBody>
          <a:bodyPr/>
          <a:lstStyle/>
          <a:p>
            <a:pPr algn="r"/>
            <a:r>
              <a:rPr lang="pt-BR" b="1" dirty="0" smtClean="0">
                <a:solidFill>
                  <a:schemeClr val="bg1"/>
                </a:solidFill>
              </a:rPr>
              <a:t>Como é o processo de desenvolvimento de experiências do usuário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3636" y="214291"/>
            <a:ext cx="171451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00" dirty="0" smtClean="0">
                <a:solidFill>
                  <a:srgbClr val="CCCC00"/>
                </a:solidFill>
              </a:rPr>
              <a:t>?</a:t>
            </a:r>
            <a:endParaRPr lang="pt-BR" sz="41300" dirty="0">
              <a:solidFill>
                <a:srgbClr val="CC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032" y="0"/>
            <a:ext cx="9156032" cy="1000132"/>
          </a:xfrm>
          <a:solidFill>
            <a:srgbClr val="E46C0A"/>
          </a:solidFill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  É um processo simples</a:t>
            </a:r>
            <a:endParaRPr lang="pt-BR" sz="40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58CC63-FDA9-41B5-9BCA-E3B9BD08E6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5CA4AB-B725-4832-A340-491C2A5BF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796FFE-2FFC-4350-AAFC-072153895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1BA88B-D09A-4C67-A21F-80E55751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F8E9C6-2A98-4F42-9BB1-17609B27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99CF01-4175-469D-A610-F8A51354E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0" y="5643578"/>
            <a:ext cx="9144000" cy="1143008"/>
          </a:xfrm>
          <a:prstGeom prst="rightArrow">
            <a:avLst>
              <a:gd name="adj1" fmla="val 50000"/>
              <a:gd name="adj2" fmla="val 37369"/>
            </a:avLst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/>
          <p:cNvSpPr/>
          <p:nvPr/>
        </p:nvSpPr>
        <p:spPr>
          <a:xfrm>
            <a:off x="2285984" y="1714488"/>
            <a:ext cx="4572032" cy="4572032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28596" y="598862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Conceito</a:t>
            </a:r>
            <a:endParaRPr lang="pt-B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86446" y="600076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Produto (experiência) Final</a:t>
            </a:r>
            <a:endParaRPr lang="pt-B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28794" y="1058275"/>
            <a:ext cx="521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C00000"/>
                </a:solidFill>
              </a:rPr>
              <a:t>Que ocorre em ciclos</a:t>
            </a:r>
            <a:endParaRPr lang="pt-BR" sz="2800" b="1" dirty="0">
              <a:solidFill>
                <a:srgbClr val="C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000232" y="5143512"/>
            <a:ext cx="776294" cy="776294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4414" y="5143512"/>
            <a:ext cx="776294" cy="776294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428596" y="5143512"/>
            <a:ext cx="776294" cy="776294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/>
          <p:cNvSpPr/>
          <p:nvPr/>
        </p:nvSpPr>
        <p:spPr>
          <a:xfrm>
            <a:off x="7929586" y="5143512"/>
            <a:ext cx="776294" cy="776294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/>
          <p:cNvSpPr/>
          <p:nvPr/>
        </p:nvSpPr>
        <p:spPr>
          <a:xfrm>
            <a:off x="7143768" y="5143512"/>
            <a:ext cx="776294" cy="776294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6357950" y="5143512"/>
            <a:ext cx="776294" cy="776294"/>
          </a:xfrm>
          <a:prstGeom prst="ellipse">
            <a:avLst/>
          </a:prstGeom>
          <a:solidFill>
            <a:schemeClr val="bg2">
              <a:lumMod val="5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12032" y="0"/>
            <a:ext cx="9156032" cy="1000132"/>
          </a:xfrm>
          <a:solidFill>
            <a:srgbClr val="E46C0A"/>
          </a:solidFill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  É um processo simples</a:t>
            </a:r>
            <a:endParaRPr lang="pt-BR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1357298"/>
            <a:ext cx="9144000" cy="45005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Diagram 10"/>
          <p:cNvGraphicFramePr/>
          <p:nvPr/>
        </p:nvGraphicFramePr>
        <p:xfrm>
          <a:off x="7429520" y="1865330"/>
          <a:ext cx="1571636" cy="3706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9" name="Diagram 18"/>
          <p:cNvGraphicFramePr/>
          <p:nvPr/>
        </p:nvGraphicFramePr>
        <p:xfrm>
          <a:off x="214282" y="1857364"/>
          <a:ext cx="1571636" cy="2928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0" name="Rectangle 19"/>
          <p:cNvSpPr/>
          <p:nvPr/>
        </p:nvSpPr>
        <p:spPr>
          <a:xfrm>
            <a:off x="1" y="600076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C00000"/>
                </a:solidFill>
              </a:rPr>
              <a:t>... e </a:t>
            </a:r>
            <a:r>
              <a:rPr lang="pt-BR" sz="3200" b="1" dirty="0" smtClean="0">
                <a:solidFill>
                  <a:srgbClr val="C00000"/>
                </a:solidFill>
              </a:rPr>
              <a:t>se adequa a qualquer filosofia </a:t>
            </a:r>
            <a:r>
              <a:rPr lang="pt-BR" sz="3200" b="1" dirty="0" smtClean="0">
                <a:solidFill>
                  <a:srgbClr val="C00000"/>
                </a:solidFill>
              </a:rPr>
              <a:t>de trabalho 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2032" y="0"/>
            <a:ext cx="9156032" cy="1000132"/>
          </a:xfrm>
          <a:solidFill>
            <a:srgbClr val="E46C0A"/>
          </a:solidFill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  É um processo simples</a:t>
            </a:r>
            <a:endParaRPr lang="pt-BR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0" y="2143116"/>
            <a:ext cx="3714744" cy="1000132"/>
          </a:xfrm>
          <a:prstGeom prst="rightArrow">
            <a:avLst>
              <a:gd name="adj1" fmla="val 62030"/>
              <a:gd name="adj2" fmla="val 427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Aula de hoje</a:t>
            </a:r>
            <a:endParaRPr lang="pt-BR" sz="2400" b="1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0456"/>
            <a:ext cx="9144000" cy="1154098"/>
          </a:xfrm>
          <a:solidFill>
            <a:srgbClr val="C00000"/>
          </a:solidFill>
        </p:spPr>
        <p:txBody>
          <a:bodyPr>
            <a:norm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Princípio básico da análise de</a:t>
            </a:r>
            <a:r>
              <a:rPr lang="pt-BR" sz="2800" b="1" baseline="0" dirty="0" smtClean="0">
                <a:solidFill>
                  <a:schemeClr val="bg1"/>
                </a:solidFill>
              </a:rPr>
              <a:t> experiência do usuário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910" y="2786058"/>
            <a:ext cx="7500990" cy="3143272"/>
          </a:xfrm>
        </p:spPr>
        <p:txBody>
          <a:bodyPr>
            <a:noAutofit/>
          </a:bodyPr>
          <a:lstStyle/>
          <a:p>
            <a:pPr marL="514350" indent="-514350">
              <a:buNone/>
            </a:pPr>
            <a:r>
              <a:rPr lang="pt-BR" sz="4000" b="1" dirty="0" smtClean="0"/>
              <a:t>	</a:t>
            </a:r>
            <a:r>
              <a:rPr lang="pt-BR" sz="5400" b="1" dirty="0" smtClean="0"/>
              <a:t>Você não é seu usuário.</a:t>
            </a:r>
            <a:r>
              <a:rPr lang="pt-BR" sz="4000" b="1" dirty="0" smtClean="0"/>
              <a:t> </a:t>
            </a:r>
            <a:r>
              <a:rPr lang="pt-BR" sz="3600" dirty="0" smtClean="0"/>
              <a:t>Seu cliente (na maioria das vezes) </a:t>
            </a:r>
            <a:r>
              <a:rPr lang="pt-BR" sz="3600" dirty="0" smtClean="0"/>
              <a:t>também não é. </a:t>
            </a:r>
            <a:r>
              <a:rPr lang="pt-BR" sz="3600" dirty="0" smtClean="0"/>
              <a:t>Seu colega de trabalho </a:t>
            </a:r>
            <a:r>
              <a:rPr lang="pt-BR" sz="3600" dirty="0" smtClean="0"/>
              <a:t>muito menos. Seu chefe? Esse é que não é mesmo.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</TotalTime>
  <Words>350</Words>
  <Application>Microsoft Office PowerPoint</Application>
  <PresentationFormat>On-screen Show (4:3)</PresentationFormat>
  <Paragraphs>109</Paragraphs>
  <Slides>33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Projeto de Interfaces</vt:lpstr>
      <vt:lpstr>Nosso tempo está  dividido desta forma</vt:lpstr>
      <vt:lpstr>Aula 2  Entendendo o problema</vt:lpstr>
      <vt:lpstr>Como é o processo de desenvolvimento de experiências do usuário</vt:lpstr>
      <vt:lpstr>  É um processo simples</vt:lpstr>
      <vt:lpstr>  É um processo simples</vt:lpstr>
      <vt:lpstr>  É um processo simples</vt:lpstr>
      <vt:lpstr>Slide 8</vt:lpstr>
      <vt:lpstr>Princípio básico da análise de experiência do usuário</vt:lpstr>
      <vt:lpstr>Procure saber o máximo sobre seu usuário.</vt:lpstr>
      <vt:lpstr>Técnicas de elicitação</vt:lpstr>
      <vt:lpstr>Slide 12</vt:lpstr>
      <vt:lpstr>Workshops</vt:lpstr>
      <vt:lpstr>Análise de tarefas</vt:lpstr>
      <vt:lpstr>Análise de estatísticas de uso</vt:lpstr>
      <vt:lpstr>Focus groups</vt:lpstr>
      <vt:lpstr>Entrevistas</vt:lpstr>
      <vt:lpstr>Card sorting</vt:lpstr>
      <vt:lpstr>Eye tracking</vt:lpstr>
      <vt:lpstr>Testes de usabilidade</vt:lpstr>
      <vt:lpstr>Prototipação em baixa fidelidade</vt:lpstr>
      <vt:lpstr>Análise competitiva</vt:lpstr>
      <vt:lpstr>Personas</vt:lpstr>
      <vt:lpstr>Cenários</vt:lpstr>
      <vt:lpstr>Qual a melhor técnica</vt:lpstr>
      <vt:lpstr>Depende</vt:lpstr>
      <vt:lpstr>Slide 27</vt:lpstr>
      <vt:lpstr>       Hora de trabalhar em equipe!</vt:lpstr>
      <vt:lpstr>   E se existisse um meio de se amenizar isso?</vt:lpstr>
      <vt:lpstr>Para o sistema proposto...</vt:lpstr>
      <vt:lpstr>Vale 3 pontos para compor a nota final.   O melhor trabalho ganha 4 pontos.</vt:lpstr>
      <vt:lpstr>Use o modelo abaixo para guiar seu trabalho</vt:lpstr>
      <vt:lpstr>Obrigado  e até a próxima aula.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berg</dc:creator>
  <cp:lastModifiedBy>berg</cp:lastModifiedBy>
  <cp:revision>435</cp:revision>
  <dcterms:created xsi:type="dcterms:W3CDTF">2009-05-22T01:49:35Z</dcterms:created>
  <dcterms:modified xsi:type="dcterms:W3CDTF">2009-05-27T21:09:17Z</dcterms:modified>
</cp:coreProperties>
</file>